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Lst>
  <p:sldIdLst>
    <p:sldId id="256" r:id="rId3"/>
    <p:sldId id="284" r:id="rId4"/>
    <p:sldId id="292" r:id="rId5"/>
    <p:sldId id="286" r:id="rId6"/>
    <p:sldId id="287" r:id="rId7"/>
    <p:sldId id="288" r:id="rId8"/>
    <p:sldId id="289" r:id="rId9"/>
    <p:sldId id="290" r:id="rId10"/>
    <p:sldId id="291" r:id="rId11"/>
    <p:sldId id="285" r:id="rId1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1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sv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2.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4.sv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6.sv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8.sv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20.sv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22.sv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24.sv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3CFB75-26EF-D8D7-842C-82689AA66B34}"/>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C114B36B-B48A-6FE0-AABA-19C2FB6B46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097E6C0B-76CF-67EF-F3F8-6A4D96D1DC8F}"/>
              </a:ext>
            </a:extLst>
          </p:cNvPr>
          <p:cNvSpPr>
            <a:spLocks noGrp="1"/>
          </p:cNvSpPr>
          <p:nvPr>
            <p:ph type="dt" sz="half" idx="10"/>
          </p:nvPr>
        </p:nvSpPr>
        <p:spPr/>
        <p:txBody>
          <a:bodyPr/>
          <a:lstStyle/>
          <a:p>
            <a:fld id="{2B4F44AB-C373-419D-AA97-833F0ADEDED1}" type="datetimeFigureOut">
              <a:rPr lang="nb-NO" smtClean="0"/>
              <a:t>12.10.2025</a:t>
            </a:fld>
            <a:endParaRPr lang="nb-NO"/>
          </a:p>
        </p:txBody>
      </p:sp>
      <p:sp>
        <p:nvSpPr>
          <p:cNvPr id="5" name="Plassholder for bunntekst 4">
            <a:extLst>
              <a:ext uri="{FF2B5EF4-FFF2-40B4-BE49-F238E27FC236}">
                <a16:creationId xmlns:a16="http://schemas.microsoft.com/office/drawing/2014/main" id="{CE490EE2-6946-8D27-7981-BF38E1F2E4A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531D98B-9A85-EC81-12FA-14D3E91988E3}"/>
              </a:ext>
            </a:extLst>
          </p:cNvPr>
          <p:cNvSpPr>
            <a:spLocks noGrp="1"/>
          </p:cNvSpPr>
          <p:nvPr>
            <p:ph type="sldNum" sz="quarter" idx="12"/>
          </p:nvPr>
        </p:nvSpPr>
        <p:spPr/>
        <p:txBody>
          <a:bodyPr/>
          <a:lstStyle/>
          <a:p>
            <a:fld id="{D2A73BB4-3EE8-4106-A3F0-5E41297BC08F}" type="slidenum">
              <a:rPr lang="nb-NO" smtClean="0"/>
              <a:t>‹#›</a:t>
            </a:fld>
            <a:endParaRPr lang="nb-NO"/>
          </a:p>
        </p:txBody>
      </p:sp>
    </p:spTree>
    <p:extLst>
      <p:ext uri="{BB962C8B-B14F-4D97-AF65-F5344CB8AC3E}">
        <p14:creationId xmlns:p14="http://schemas.microsoft.com/office/powerpoint/2010/main" val="4050525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22147A-841A-AC48-4C9F-F4625F77B3FF}"/>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48114939-DCA0-60A9-7205-E0569F688448}"/>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4920CF4-D32C-7DCD-B29F-473E6D450701}"/>
              </a:ext>
            </a:extLst>
          </p:cNvPr>
          <p:cNvSpPr>
            <a:spLocks noGrp="1"/>
          </p:cNvSpPr>
          <p:nvPr>
            <p:ph type="dt" sz="half" idx="10"/>
          </p:nvPr>
        </p:nvSpPr>
        <p:spPr/>
        <p:txBody>
          <a:bodyPr/>
          <a:lstStyle/>
          <a:p>
            <a:fld id="{2B4F44AB-C373-419D-AA97-833F0ADEDED1}" type="datetimeFigureOut">
              <a:rPr lang="nb-NO" smtClean="0"/>
              <a:t>12.10.2025</a:t>
            </a:fld>
            <a:endParaRPr lang="nb-NO"/>
          </a:p>
        </p:txBody>
      </p:sp>
      <p:sp>
        <p:nvSpPr>
          <p:cNvPr id="5" name="Plassholder for bunntekst 4">
            <a:extLst>
              <a:ext uri="{FF2B5EF4-FFF2-40B4-BE49-F238E27FC236}">
                <a16:creationId xmlns:a16="http://schemas.microsoft.com/office/drawing/2014/main" id="{00814D93-0405-D938-3D57-2A2679BC11B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5E5FD02-AF73-DF4D-F24E-EA29351D8A3E}"/>
              </a:ext>
            </a:extLst>
          </p:cNvPr>
          <p:cNvSpPr>
            <a:spLocks noGrp="1"/>
          </p:cNvSpPr>
          <p:nvPr>
            <p:ph type="sldNum" sz="quarter" idx="12"/>
          </p:nvPr>
        </p:nvSpPr>
        <p:spPr/>
        <p:txBody>
          <a:bodyPr/>
          <a:lstStyle/>
          <a:p>
            <a:fld id="{D2A73BB4-3EE8-4106-A3F0-5E41297BC08F}" type="slidenum">
              <a:rPr lang="nb-NO" smtClean="0"/>
              <a:t>‹#›</a:t>
            </a:fld>
            <a:endParaRPr lang="nb-NO"/>
          </a:p>
        </p:txBody>
      </p:sp>
    </p:spTree>
    <p:extLst>
      <p:ext uri="{BB962C8B-B14F-4D97-AF65-F5344CB8AC3E}">
        <p14:creationId xmlns:p14="http://schemas.microsoft.com/office/powerpoint/2010/main" val="3709830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21B9941-D674-0823-679A-06B721116DAD}"/>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1ECE7148-AF5C-2870-961F-9A6BF80AE10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0C75264D-734F-2C5F-46CC-97A6B2020213}"/>
              </a:ext>
            </a:extLst>
          </p:cNvPr>
          <p:cNvSpPr>
            <a:spLocks noGrp="1"/>
          </p:cNvSpPr>
          <p:nvPr>
            <p:ph type="dt" sz="half" idx="10"/>
          </p:nvPr>
        </p:nvSpPr>
        <p:spPr/>
        <p:txBody>
          <a:bodyPr/>
          <a:lstStyle/>
          <a:p>
            <a:fld id="{2B4F44AB-C373-419D-AA97-833F0ADEDED1}" type="datetimeFigureOut">
              <a:rPr lang="nb-NO" smtClean="0"/>
              <a:t>12.10.2025</a:t>
            </a:fld>
            <a:endParaRPr lang="nb-NO"/>
          </a:p>
        </p:txBody>
      </p:sp>
      <p:sp>
        <p:nvSpPr>
          <p:cNvPr id="5" name="Plassholder for bunntekst 4">
            <a:extLst>
              <a:ext uri="{FF2B5EF4-FFF2-40B4-BE49-F238E27FC236}">
                <a16:creationId xmlns:a16="http://schemas.microsoft.com/office/drawing/2014/main" id="{558069DC-B2FD-50F6-BE1B-19F0EAB6E11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A1A9B8D-A58A-1E70-3FB9-3CD89D6B8497}"/>
              </a:ext>
            </a:extLst>
          </p:cNvPr>
          <p:cNvSpPr>
            <a:spLocks noGrp="1"/>
          </p:cNvSpPr>
          <p:nvPr>
            <p:ph type="sldNum" sz="quarter" idx="12"/>
          </p:nvPr>
        </p:nvSpPr>
        <p:spPr/>
        <p:txBody>
          <a:bodyPr/>
          <a:lstStyle/>
          <a:p>
            <a:fld id="{D2A73BB4-3EE8-4106-A3F0-5E41297BC08F}" type="slidenum">
              <a:rPr lang="nb-NO" smtClean="0"/>
              <a:t>‹#›</a:t>
            </a:fld>
            <a:endParaRPr lang="nb-NO"/>
          </a:p>
        </p:txBody>
      </p:sp>
    </p:spTree>
    <p:extLst>
      <p:ext uri="{BB962C8B-B14F-4D97-AF65-F5344CB8AC3E}">
        <p14:creationId xmlns:p14="http://schemas.microsoft.com/office/powerpoint/2010/main" val="2025367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F368EEE-E959-C89E-66D9-B7D86B21F44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420E43D-0634-EED6-28AE-D41DC110E774}"/>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5A13DEA4-F97A-2CCE-A048-067A31A4EBB0}"/>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3C8110B6-6B0F-9DD8-CC05-D964F4A70D19}"/>
              </a:ext>
            </a:extLst>
          </p:cNvPr>
          <p:cNvSpPr>
            <a:spLocks noGrp="1"/>
          </p:cNvSpPr>
          <p:nvPr>
            <p:ph type="dt" sz="half" idx="10"/>
          </p:nvPr>
        </p:nvSpPr>
        <p:spPr/>
        <p:txBody>
          <a:bodyPr/>
          <a:lstStyle/>
          <a:p>
            <a:fld id="{2B4F44AB-C373-419D-AA97-833F0ADEDED1}" type="datetimeFigureOut">
              <a:rPr lang="nb-NO" smtClean="0"/>
              <a:t>12.10.2025</a:t>
            </a:fld>
            <a:endParaRPr lang="nb-NO"/>
          </a:p>
        </p:txBody>
      </p:sp>
      <p:sp>
        <p:nvSpPr>
          <p:cNvPr id="6" name="Plassholder for bunntekst 5">
            <a:extLst>
              <a:ext uri="{FF2B5EF4-FFF2-40B4-BE49-F238E27FC236}">
                <a16:creationId xmlns:a16="http://schemas.microsoft.com/office/drawing/2014/main" id="{97FB84D3-2221-F54B-35E2-631863D3AFD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DB89534F-C6D6-0B70-FE0C-BBFEB274A1FB}"/>
              </a:ext>
            </a:extLst>
          </p:cNvPr>
          <p:cNvSpPr>
            <a:spLocks noGrp="1"/>
          </p:cNvSpPr>
          <p:nvPr>
            <p:ph type="sldNum" sz="quarter" idx="12"/>
          </p:nvPr>
        </p:nvSpPr>
        <p:spPr/>
        <p:txBody>
          <a:bodyPr/>
          <a:lstStyle/>
          <a:p>
            <a:fld id="{D2A73BB4-3EE8-4106-A3F0-5E41297BC08F}" type="slidenum">
              <a:rPr lang="nb-NO" smtClean="0"/>
              <a:t>‹#›</a:t>
            </a:fld>
            <a:endParaRPr lang="nb-NO"/>
          </a:p>
        </p:txBody>
      </p:sp>
    </p:spTree>
    <p:extLst>
      <p:ext uri="{BB962C8B-B14F-4D97-AF65-F5344CB8AC3E}">
        <p14:creationId xmlns:p14="http://schemas.microsoft.com/office/powerpoint/2010/main" val="1814033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79497D5-BC26-4D6C-9BD1-78E410FC85E8}"/>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E41AC64C-CFB3-7553-1E9F-9D0D892812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4981CD1F-2F96-C3AE-6F0F-F553676E29EF}"/>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00448955-A62D-747E-428E-E1179AFD21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14C2A5D3-1EA7-B7D2-9398-6BADFDBD76C3}"/>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9300FF44-2FC3-0822-0330-B5581BBC2684}"/>
              </a:ext>
            </a:extLst>
          </p:cNvPr>
          <p:cNvSpPr>
            <a:spLocks noGrp="1"/>
          </p:cNvSpPr>
          <p:nvPr>
            <p:ph type="dt" sz="half" idx="10"/>
          </p:nvPr>
        </p:nvSpPr>
        <p:spPr/>
        <p:txBody>
          <a:bodyPr/>
          <a:lstStyle/>
          <a:p>
            <a:fld id="{2B4F44AB-C373-419D-AA97-833F0ADEDED1}" type="datetimeFigureOut">
              <a:rPr lang="nb-NO" smtClean="0"/>
              <a:t>12.10.2025</a:t>
            </a:fld>
            <a:endParaRPr lang="nb-NO"/>
          </a:p>
        </p:txBody>
      </p:sp>
      <p:sp>
        <p:nvSpPr>
          <p:cNvPr id="8" name="Plassholder for bunntekst 7">
            <a:extLst>
              <a:ext uri="{FF2B5EF4-FFF2-40B4-BE49-F238E27FC236}">
                <a16:creationId xmlns:a16="http://schemas.microsoft.com/office/drawing/2014/main" id="{26DAA79F-68A1-F183-AC19-9504C1630451}"/>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C6A63F32-1433-EEA2-E473-9347148426BF}"/>
              </a:ext>
            </a:extLst>
          </p:cNvPr>
          <p:cNvSpPr>
            <a:spLocks noGrp="1"/>
          </p:cNvSpPr>
          <p:nvPr>
            <p:ph type="sldNum" sz="quarter" idx="12"/>
          </p:nvPr>
        </p:nvSpPr>
        <p:spPr/>
        <p:txBody>
          <a:bodyPr/>
          <a:lstStyle/>
          <a:p>
            <a:fld id="{D2A73BB4-3EE8-4106-A3F0-5E41297BC08F}" type="slidenum">
              <a:rPr lang="nb-NO" smtClean="0"/>
              <a:t>‹#›</a:t>
            </a:fld>
            <a:endParaRPr lang="nb-NO"/>
          </a:p>
        </p:txBody>
      </p:sp>
    </p:spTree>
    <p:extLst>
      <p:ext uri="{BB962C8B-B14F-4D97-AF65-F5344CB8AC3E}">
        <p14:creationId xmlns:p14="http://schemas.microsoft.com/office/powerpoint/2010/main" val="3297123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2FF72A0-DA2F-0F09-5343-6AF199A9DEE0}"/>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273A935F-9E84-4B7F-B5CA-4068885828B3}"/>
              </a:ext>
            </a:extLst>
          </p:cNvPr>
          <p:cNvSpPr>
            <a:spLocks noGrp="1"/>
          </p:cNvSpPr>
          <p:nvPr>
            <p:ph type="dt" sz="half" idx="10"/>
          </p:nvPr>
        </p:nvSpPr>
        <p:spPr/>
        <p:txBody>
          <a:bodyPr/>
          <a:lstStyle/>
          <a:p>
            <a:fld id="{2B4F44AB-C373-419D-AA97-833F0ADEDED1}" type="datetimeFigureOut">
              <a:rPr lang="nb-NO" smtClean="0"/>
              <a:t>12.10.2025</a:t>
            </a:fld>
            <a:endParaRPr lang="nb-NO"/>
          </a:p>
        </p:txBody>
      </p:sp>
      <p:sp>
        <p:nvSpPr>
          <p:cNvPr id="4" name="Plassholder for bunntekst 3">
            <a:extLst>
              <a:ext uri="{FF2B5EF4-FFF2-40B4-BE49-F238E27FC236}">
                <a16:creationId xmlns:a16="http://schemas.microsoft.com/office/drawing/2014/main" id="{F9EE52D1-7893-6639-6614-4ABA45B38CAB}"/>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C789DCE8-78C0-B743-2A76-47AF4845E8B3}"/>
              </a:ext>
            </a:extLst>
          </p:cNvPr>
          <p:cNvSpPr>
            <a:spLocks noGrp="1"/>
          </p:cNvSpPr>
          <p:nvPr>
            <p:ph type="sldNum" sz="quarter" idx="12"/>
          </p:nvPr>
        </p:nvSpPr>
        <p:spPr/>
        <p:txBody>
          <a:bodyPr/>
          <a:lstStyle/>
          <a:p>
            <a:fld id="{D2A73BB4-3EE8-4106-A3F0-5E41297BC08F}" type="slidenum">
              <a:rPr lang="nb-NO" smtClean="0"/>
              <a:t>‹#›</a:t>
            </a:fld>
            <a:endParaRPr lang="nb-NO"/>
          </a:p>
        </p:txBody>
      </p:sp>
    </p:spTree>
    <p:extLst>
      <p:ext uri="{BB962C8B-B14F-4D97-AF65-F5344CB8AC3E}">
        <p14:creationId xmlns:p14="http://schemas.microsoft.com/office/powerpoint/2010/main" val="3243524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9BFBC07F-63DE-A26F-4898-37ED77E767D4}"/>
              </a:ext>
            </a:extLst>
          </p:cNvPr>
          <p:cNvSpPr>
            <a:spLocks noGrp="1"/>
          </p:cNvSpPr>
          <p:nvPr>
            <p:ph type="dt" sz="half" idx="10"/>
          </p:nvPr>
        </p:nvSpPr>
        <p:spPr/>
        <p:txBody>
          <a:bodyPr/>
          <a:lstStyle/>
          <a:p>
            <a:fld id="{2B4F44AB-C373-419D-AA97-833F0ADEDED1}" type="datetimeFigureOut">
              <a:rPr lang="nb-NO" smtClean="0"/>
              <a:t>12.10.2025</a:t>
            </a:fld>
            <a:endParaRPr lang="nb-NO"/>
          </a:p>
        </p:txBody>
      </p:sp>
      <p:sp>
        <p:nvSpPr>
          <p:cNvPr id="3" name="Plassholder for bunntekst 2">
            <a:extLst>
              <a:ext uri="{FF2B5EF4-FFF2-40B4-BE49-F238E27FC236}">
                <a16:creationId xmlns:a16="http://schemas.microsoft.com/office/drawing/2014/main" id="{9B488CDD-848D-B355-D272-6A642F3B378F}"/>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D0D0ADF4-3F6A-A091-B855-73C7AB537350}"/>
              </a:ext>
            </a:extLst>
          </p:cNvPr>
          <p:cNvSpPr>
            <a:spLocks noGrp="1"/>
          </p:cNvSpPr>
          <p:nvPr>
            <p:ph type="sldNum" sz="quarter" idx="12"/>
          </p:nvPr>
        </p:nvSpPr>
        <p:spPr/>
        <p:txBody>
          <a:bodyPr/>
          <a:lstStyle/>
          <a:p>
            <a:fld id="{D2A73BB4-3EE8-4106-A3F0-5E41297BC08F}" type="slidenum">
              <a:rPr lang="nb-NO" smtClean="0"/>
              <a:t>‹#›</a:t>
            </a:fld>
            <a:endParaRPr lang="nb-NO"/>
          </a:p>
        </p:txBody>
      </p:sp>
    </p:spTree>
    <p:extLst>
      <p:ext uri="{BB962C8B-B14F-4D97-AF65-F5344CB8AC3E}">
        <p14:creationId xmlns:p14="http://schemas.microsoft.com/office/powerpoint/2010/main" val="206479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905CDAF-5A34-9702-5DF2-FC107ED536A7}"/>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0B498D42-A4E1-C9C9-BA7D-F9C13D2328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E822C6E2-DFB8-74FC-62FE-AAB0EFE841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0304D16-0441-C03D-16B6-9B99BE5BADD3}"/>
              </a:ext>
            </a:extLst>
          </p:cNvPr>
          <p:cNvSpPr>
            <a:spLocks noGrp="1"/>
          </p:cNvSpPr>
          <p:nvPr>
            <p:ph type="dt" sz="half" idx="10"/>
          </p:nvPr>
        </p:nvSpPr>
        <p:spPr/>
        <p:txBody>
          <a:bodyPr/>
          <a:lstStyle/>
          <a:p>
            <a:fld id="{2B4F44AB-C373-419D-AA97-833F0ADEDED1}" type="datetimeFigureOut">
              <a:rPr lang="nb-NO" smtClean="0"/>
              <a:t>12.10.2025</a:t>
            </a:fld>
            <a:endParaRPr lang="nb-NO"/>
          </a:p>
        </p:txBody>
      </p:sp>
      <p:sp>
        <p:nvSpPr>
          <p:cNvPr id="6" name="Plassholder for bunntekst 5">
            <a:extLst>
              <a:ext uri="{FF2B5EF4-FFF2-40B4-BE49-F238E27FC236}">
                <a16:creationId xmlns:a16="http://schemas.microsoft.com/office/drawing/2014/main" id="{8CC64ACA-0E4A-6D03-5479-7EA7B650045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8748B78-D076-2002-11F5-F8A69A5F9E73}"/>
              </a:ext>
            </a:extLst>
          </p:cNvPr>
          <p:cNvSpPr>
            <a:spLocks noGrp="1"/>
          </p:cNvSpPr>
          <p:nvPr>
            <p:ph type="sldNum" sz="quarter" idx="12"/>
          </p:nvPr>
        </p:nvSpPr>
        <p:spPr/>
        <p:txBody>
          <a:bodyPr/>
          <a:lstStyle/>
          <a:p>
            <a:fld id="{D2A73BB4-3EE8-4106-A3F0-5E41297BC08F}" type="slidenum">
              <a:rPr lang="nb-NO" smtClean="0"/>
              <a:t>‹#›</a:t>
            </a:fld>
            <a:endParaRPr lang="nb-NO"/>
          </a:p>
        </p:txBody>
      </p:sp>
    </p:spTree>
    <p:extLst>
      <p:ext uri="{BB962C8B-B14F-4D97-AF65-F5344CB8AC3E}">
        <p14:creationId xmlns:p14="http://schemas.microsoft.com/office/powerpoint/2010/main" val="386899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BED4266-4E16-0FCB-1C82-38635BAFA6A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7597FF52-72FE-675C-5FEB-42EE7B05BE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FB2A4FC5-BA94-FA3B-C939-F70BA2101B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DD2100BB-11A8-A8B4-9ACB-4E01A5C11C4C}"/>
              </a:ext>
            </a:extLst>
          </p:cNvPr>
          <p:cNvSpPr>
            <a:spLocks noGrp="1"/>
          </p:cNvSpPr>
          <p:nvPr>
            <p:ph type="dt" sz="half" idx="10"/>
          </p:nvPr>
        </p:nvSpPr>
        <p:spPr/>
        <p:txBody>
          <a:bodyPr/>
          <a:lstStyle/>
          <a:p>
            <a:fld id="{2B4F44AB-C373-419D-AA97-833F0ADEDED1}" type="datetimeFigureOut">
              <a:rPr lang="nb-NO" smtClean="0"/>
              <a:t>12.10.2025</a:t>
            </a:fld>
            <a:endParaRPr lang="nb-NO"/>
          </a:p>
        </p:txBody>
      </p:sp>
      <p:sp>
        <p:nvSpPr>
          <p:cNvPr id="6" name="Plassholder for bunntekst 5">
            <a:extLst>
              <a:ext uri="{FF2B5EF4-FFF2-40B4-BE49-F238E27FC236}">
                <a16:creationId xmlns:a16="http://schemas.microsoft.com/office/drawing/2014/main" id="{5A0A6DB5-619A-9147-6FD6-3BBAC240BEA0}"/>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9800FC86-D39E-96E1-BDF5-E1874EA5132B}"/>
              </a:ext>
            </a:extLst>
          </p:cNvPr>
          <p:cNvSpPr>
            <a:spLocks noGrp="1"/>
          </p:cNvSpPr>
          <p:nvPr>
            <p:ph type="sldNum" sz="quarter" idx="12"/>
          </p:nvPr>
        </p:nvSpPr>
        <p:spPr/>
        <p:txBody>
          <a:bodyPr/>
          <a:lstStyle/>
          <a:p>
            <a:fld id="{D2A73BB4-3EE8-4106-A3F0-5E41297BC08F}" type="slidenum">
              <a:rPr lang="nb-NO" smtClean="0"/>
              <a:t>‹#›</a:t>
            </a:fld>
            <a:endParaRPr lang="nb-NO"/>
          </a:p>
        </p:txBody>
      </p:sp>
    </p:spTree>
    <p:extLst>
      <p:ext uri="{BB962C8B-B14F-4D97-AF65-F5344CB8AC3E}">
        <p14:creationId xmlns:p14="http://schemas.microsoft.com/office/powerpoint/2010/main" val="1459953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9A5884-7AFB-13F9-E387-161DAB76E43B}"/>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E9573223-CDAF-BC55-46D6-F73A60562152}"/>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EB21885-D6E3-9577-1E3D-2401B0E64D9B}"/>
              </a:ext>
            </a:extLst>
          </p:cNvPr>
          <p:cNvSpPr>
            <a:spLocks noGrp="1"/>
          </p:cNvSpPr>
          <p:nvPr>
            <p:ph type="dt" sz="half" idx="10"/>
          </p:nvPr>
        </p:nvSpPr>
        <p:spPr/>
        <p:txBody>
          <a:bodyPr/>
          <a:lstStyle/>
          <a:p>
            <a:fld id="{2B4F44AB-C373-419D-AA97-833F0ADEDED1}" type="datetimeFigureOut">
              <a:rPr lang="nb-NO" smtClean="0"/>
              <a:t>12.10.2025</a:t>
            </a:fld>
            <a:endParaRPr lang="nb-NO"/>
          </a:p>
        </p:txBody>
      </p:sp>
      <p:sp>
        <p:nvSpPr>
          <p:cNvPr id="5" name="Plassholder for bunntekst 4">
            <a:extLst>
              <a:ext uri="{FF2B5EF4-FFF2-40B4-BE49-F238E27FC236}">
                <a16:creationId xmlns:a16="http://schemas.microsoft.com/office/drawing/2014/main" id="{EC577F0F-41E5-BC60-E3BF-A6F57F015BE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90D692B-E177-2A64-2BAB-976552FB2674}"/>
              </a:ext>
            </a:extLst>
          </p:cNvPr>
          <p:cNvSpPr>
            <a:spLocks noGrp="1"/>
          </p:cNvSpPr>
          <p:nvPr>
            <p:ph type="sldNum" sz="quarter" idx="12"/>
          </p:nvPr>
        </p:nvSpPr>
        <p:spPr/>
        <p:txBody>
          <a:bodyPr/>
          <a:lstStyle/>
          <a:p>
            <a:fld id="{D2A73BB4-3EE8-4106-A3F0-5E41297BC08F}" type="slidenum">
              <a:rPr lang="nb-NO" smtClean="0"/>
              <a:t>‹#›</a:t>
            </a:fld>
            <a:endParaRPr lang="nb-NO"/>
          </a:p>
        </p:txBody>
      </p:sp>
    </p:spTree>
    <p:extLst>
      <p:ext uri="{BB962C8B-B14F-4D97-AF65-F5344CB8AC3E}">
        <p14:creationId xmlns:p14="http://schemas.microsoft.com/office/powerpoint/2010/main" val="3450639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72D5183B-BCCA-7E58-9007-3800F4947717}"/>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B74FB50C-A66E-00CE-E13F-FEB19BCA458A}"/>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694E257-8574-5E35-5FC4-121364D13F6E}"/>
              </a:ext>
            </a:extLst>
          </p:cNvPr>
          <p:cNvSpPr>
            <a:spLocks noGrp="1"/>
          </p:cNvSpPr>
          <p:nvPr>
            <p:ph type="dt" sz="half" idx="10"/>
          </p:nvPr>
        </p:nvSpPr>
        <p:spPr/>
        <p:txBody>
          <a:bodyPr/>
          <a:lstStyle/>
          <a:p>
            <a:fld id="{2B4F44AB-C373-419D-AA97-833F0ADEDED1}" type="datetimeFigureOut">
              <a:rPr lang="nb-NO" smtClean="0"/>
              <a:t>12.10.2025</a:t>
            </a:fld>
            <a:endParaRPr lang="nb-NO"/>
          </a:p>
        </p:txBody>
      </p:sp>
      <p:sp>
        <p:nvSpPr>
          <p:cNvPr id="5" name="Plassholder for bunntekst 4">
            <a:extLst>
              <a:ext uri="{FF2B5EF4-FFF2-40B4-BE49-F238E27FC236}">
                <a16:creationId xmlns:a16="http://schemas.microsoft.com/office/drawing/2014/main" id="{760E29D3-4CD0-A977-C779-D09A2E5E96C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E0C37DC-6905-F2E8-2B12-6D7381B482D0}"/>
              </a:ext>
            </a:extLst>
          </p:cNvPr>
          <p:cNvSpPr>
            <a:spLocks noGrp="1"/>
          </p:cNvSpPr>
          <p:nvPr>
            <p:ph type="sldNum" sz="quarter" idx="12"/>
          </p:nvPr>
        </p:nvSpPr>
        <p:spPr/>
        <p:txBody>
          <a:bodyPr/>
          <a:lstStyle/>
          <a:p>
            <a:fld id="{D2A73BB4-3EE8-4106-A3F0-5E41297BC08F}" type="slidenum">
              <a:rPr lang="nb-NO" smtClean="0"/>
              <a:t>‹#›</a:t>
            </a:fld>
            <a:endParaRPr lang="nb-NO"/>
          </a:p>
        </p:txBody>
      </p:sp>
    </p:spTree>
    <p:extLst>
      <p:ext uri="{BB962C8B-B14F-4D97-AF65-F5344CB8AC3E}">
        <p14:creationId xmlns:p14="http://schemas.microsoft.com/office/powerpoint/2010/main" val="20021361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ittel 1">
            <a:extLst>
              <a:ext uri="{FF2B5EF4-FFF2-40B4-BE49-F238E27FC236}">
                <a16:creationId xmlns:a16="http://schemas.microsoft.com/office/drawing/2014/main" id="{54706645-2291-C945-9646-D500C040A78A}"/>
              </a:ext>
            </a:extLst>
          </p:cNvPr>
          <p:cNvSpPr>
            <a:spLocks noGrp="1"/>
          </p:cNvSpPr>
          <p:nvPr>
            <p:ph type="ctrTitle" hasCustomPrompt="1"/>
          </p:nvPr>
        </p:nvSpPr>
        <p:spPr>
          <a:xfrm>
            <a:off x="527891" y="1717675"/>
            <a:ext cx="11122025" cy="1792287"/>
          </a:xfrm>
          <a:prstGeom prst="rect">
            <a:avLst/>
          </a:prstGeom>
        </p:spPr>
        <p:txBody>
          <a:bodyPr anchor="b">
            <a:noAutofit/>
          </a:bodyPr>
          <a:lstStyle>
            <a:lvl1pPr algn="ctr">
              <a:defRPr sz="5000" cap="all" baseline="0">
                <a:solidFill>
                  <a:schemeClr val="lt1"/>
                </a:solidFill>
              </a:defRPr>
            </a:lvl1pPr>
          </a:lstStyle>
          <a:p>
            <a:r>
              <a:rPr lang="nb-NO" dirty="0"/>
              <a:t>Klikk for å legge til en tittel</a:t>
            </a:r>
          </a:p>
        </p:txBody>
      </p:sp>
      <p:sp>
        <p:nvSpPr>
          <p:cNvPr id="12" name="Undertittel 2">
            <a:extLst>
              <a:ext uri="{FF2B5EF4-FFF2-40B4-BE49-F238E27FC236}">
                <a16:creationId xmlns:a16="http://schemas.microsoft.com/office/drawing/2014/main" id="{A76A37AB-1C33-4E44-84DF-1B0CF9440A49}"/>
              </a:ext>
            </a:extLst>
          </p:cNvPr>
          <p:cNvSpPr>
            <a:spLocks noGrp="1"/>
          </p:cNvSpPr>
          <p:nvPr>
            <p:ph type="subTitle" idx="1" hasCustomPrompt="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legge til en undertittel</a:t>
            </a:r>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49603" y="5949950"/>
            <a:ext cx="2884815" cy="690383"/>
          </a:xfrm>
          <a:prstGeom prst="rect">
            <a:avLst/>
          </a:prstGeom>
        </p:spPr>
      </p:pic>
    </p:spTree>
    <p:extLst>
      <p:ext uri="{BB962C8B-B14F-4D97-AF65-F5344CB8AC3E}">
        <p14:creationId xmlns:p14="http://schemas.microsoft.com/office/powerpoint/2010/main" val="691855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ittel 1">
            <a:extLst>
              <a:ext uri="{FF2B5EF4-FFF2-40B4-BE49-F238E27FC236}">
                <a16:creationId xmlns:a16="http://schemas.microsoft.com/office/drawing/2014/main" id="{54706645-2291-C945-9646-D500C040A78A}"/>
              </a:ext>
            </a:extLst>
          </p:cNvPr>
          <p:cNvSpPr>
            <a:spLocks noGrp="1"/>
          </p:cNvSpPr>
          <p:nvPr>
            <p:ph type="ctrTitle" hasCustomPrompt="1"/>
          </p:nvPr>
        </p:nvSpPr>
        <p:spPr>
          <a:xfrm>
            <a:off x="527891" y="1717675"/>
            <a:ext cx="11122025" cy="1792287"/>
          </a:xfrm>
          <a:prstGeom prst="rect">
            <a:avLst/>
          </a:prstGeom>
        </p:spPr>
        <p:txBody>
          <a:bodyPr anchor="b">
            <a:noAutofit/>
          </a:bodyPr>
          <a:lstStyle>
            <a:lvl1pPr algn="ctr">
              <a:defRPr sz="5000" cap="all" baseline="0">
                <a:solidFill>
                  <a:schemeClr val="lt1"/>
                </a:solidFill>
              </a:defRPr>
            </a:lvl1pPr>
          </a:lstStyle>
          <a:p>
            <a:r>
              <a:rPr lang="nb-NO" dirty="0"/>
              <a:t>Klikk for å legge til en tittel</a:t>
            </a:r>
          </a:p>
        </p:txBody>
      </p:sp>
      <p:sp>
        <p:nvSpPr>
          <p:cNvPr id="12" name="Undertittel 2">
            <a:extLst>
              <a:ext uri="{FF2B5EF4-FFF2-40B4-BE49-F238E27FC236}">
                <a16:creationId xmlns:a16="http://schemas.microsoft.com/office/drawing/2014/main" id="{A76A37AB-1C33-4E44-84DF-1B0CF9440A49}"/>
              </a:ext>
            </a:extLst>
          </p:cNvPr>
          <p:cNvSpPr>
            <a:spLocks noGrp="1"/>
          </p:cNvSpPr>
          <p:nvPr>
            <p:ph type="subTitle" idx="1" hasCustomPrompt="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legge til en undertittel</a:t>
            </a:r>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49603" y="5949950"/>
            <a:ext cx="2884815" cy="690383"/>
          </a:xfrm>
          <a:prstGeom prst="rect">
            <a:avLst/>
          </a:prstGeom>
        </p:spPr>
      </p:pic>
    </p:spTree>
    <p:extLst>
      <p:ext uri="{BB962C8B-B14F-4D97-AF65-F5344CB8AC3E}">
        <p14:creationId xmlns:p14="http://schemas.microsoft.com/office/powerpoint/2010/main" val="295754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1029"/>
            <a:ext cx="12192000" cy="6858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n>
                <a:solidFill>
                  <a:schemeClr val="tx2"/>
                </a:solidFill>
              </a:ln>
              <a:solidFill>
                <a:schemeClr val="tx2"/>
              </a:solidFill>
            </a:endParaRPr>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rgbClr val="012A4C"/>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49603" y="5949950"/>
            <a:ext cx="2884815" cy="690383"/>
          </a:xfrm>
          <a:prstGeom prst="rect">
            <a:avLst/>
          </a:prstGeom>
        </p:spPr>
      </p:pic>
      <p:sp>
        <p:nvSpPr>
          <p:cNvPr id="2" name="Tittel 1">
            <a:extLst>
              <a:ext uri="{FF2B5EF4-FFF2-40B4-BE49-F238E27FC236}">
                <a16:creationId xmlns:a16="http://schemas.microsoft.com/office/drawing/2014/main" id="{26347F3C-5137-A6C5-E230-DACD6E38746E}"/>
              </a:ext>
            </a:extLst>
          </p:cNvPr>
          <p:cNvSpPr>
            <a:spLocks noGrp="1"/>
          </p:cNvSpPr>
          <p:nvPr>
            <p:ph type="ctrTitle" hasCustomPrompt="1"/>
          </p:nvPr>
        </p:nvSpPr>
        <p:spPr>
          <a:xfrm>
            <a:off x="527891" y="1717675"/>
            <a:ext cx="11122025" cy="1792287"/>
          </a:xfrm>
          <a:prstGeom prst="rect">
            <a:avLst/>
          </a:prstGeom>
        </p:spPr>
        <p:txBody>
          <a:bodyPr anchor="b">
            <a:noAutofit/>
          </a:bodyPr>
          <a:lstStyle>
            <a:lvl1pPr algn="ctr">
              <a:defRPr sz="5000" cap="all" baseline="0">
                <a:solidFill>
                  <a:schemeClr val="lt1"/>
                </a:solidFill>
              </a:defRPr>
            </a:lvl1pPr>
          </a:lstStyle>
          <a:p>
            <a:r>
              <a:rPr lang="nb-NO" dirty="0"/>
              <a:t>Klikk for å legge til en tittel</a:t>
            </a:r>
          </a:p>
        </p:txBody>
      </p:sp>
      <p:sp>
        <p:nvSpPr>
          <p:cNvPr id="4" name="Undertittel 2">
            <a:extLst>
              <a:ext uri="{FF2B5EF4-FFF2-40B4-BE49-F238E27FC236}">
                <a16:creationId xmlns:a16="http://schemas.microsoft.com/office/drawing/2014/main" id="{353D6FDD-E3B7-4344-18FF-3123408493B9}"/>
              </a:ext>
            </a:extLst>
          </p:cNvPr>
          <p:cNvSpPr>
            <a:spLocks noGrp="1"/>
          </p:cNvSpPr>
          <p:nvPr>
            <p:ph type="subTitle" idx="1" hasCustomPrompt="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legge til en undertittel</a:t>
            </a:r>
          </a:p>
        </p:txBody>
      </p:sp>
      <p:cxnSp>
        <p:nvCxnSpPr>
          <p:cNvPr id="6" name="Rett linje 5">
            <a:extLst>
              <a:ext uri="{FF2B5EF4-FFF2-40B4-BE49-F238E27FC236}">
                <a16:creationId xmlns:a16="http://schemas.microsoft.com/office/drawing/2014/main" id="{AB62AF80-2748-F285-1E6E-3817977BE02C}"/>
              </a:ext>
            </a:extLst>
          </p:cNvPr>
          <p:cNvCxnSpPr/>
          <p:nvPr userDrawn="1"/>
        </p:nvCxnSpPr>
        <p:spPr>
          <a:xfrm>
            <a:off x="4294800" y="3787200"/>
            <a:ext cx="3600450"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7500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hasCustomPrompt="1"/>
          </p:nvPr>
        </p:nvSpPr>
        <p:spPr>
          <a:xfrm>
            <a:off x="536575" y="441325"/>
            <a:ext cx="11101388" cy="701675"/>
          </a:xfrm>
          <a:prstGeom prst="rect">
            <a:avLst/>
          </a:prstGeom>
        </p:spPr>
        <p:txBody>
          <a:bodyPr vert="horz" lIns="0" tIns="0" rIns="0" bIns="0" rtlCol="0" anchor="t" anchorCtr="0">
            <a:noAutofit/>
          </a:bodyPr>
          <a:lstStyle/>
          <a:p>
            <a:r>
              <a:rPr lang="nb-NO" dirty="0"/>
              <a:t>Legg inn en kort tittel – helst kun en linje</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Plassholder for dato 3">
            <a:extLst>
              <a:ext uri="{FF2B5EF4-FFF2-40B4-BE49-F238E27FC236}">
                <a16:creationId xmlns:a16="http://schemas.microsoft.com/office/drawing/2014/main" id="{D0F5BF39-16BA-C14F-A7C3-3AACD48A460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12.10.2025</a:t>
            </a:fld>
            <a:endParaRPr lang="nb-NO" dirty="0"/>
          </a:p>
        </p:txBody>
      </p:sp>
      <p:sp>
        <p:nvSpPr>
          <p:cNvPr id="9" name="Plassholder for bunntekst 4">
            <a:extLst>
              <a:ext uri="{FF2B5EF4-FFF2-40B4-BE49-F238E27FC236}">
                <a16:creationId xmlns:a16="http://schemas.microsoft.com/office/drawing/2014/main" id="{CFC9BE17-CD97-254A-87EF-4AFCD966B41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endParaRPr lang="nb-NO" dirty="0"/>
          </a:p>
        </p:txBody>
      </p:sp>
      <p:sp>
        <p:nvSpPr>
          <p:cNvPr id="10" name="Plassholder for lysbildenummer 5">
            <a:extLst>
              <a:ext uri="{FF2B5EF4-FFF2-40B4-BE49-F238E27FC236}">
                <a16:creationId xmlns:a16="http://schemas.microsoft.com/office/drawing/2014/main" id="{57D44CF1-7BE2-D64B-B435-1D19949FB10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1924333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tel og to innholdsdeler">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533400" y="1717675"/>
            <a:ext cx="5400675" cy="4232275"/>
          </a:xfrm>
          <a:prstGeom prst="rect">
            <a:avLst/>
          </a:prstGeom>
        </p:spPr>
        <p:txBody>
          <a:bodyPr>
            <a:noAutofit/>
          </a:bodyPr>
          <a:lstStyle>
            <a:lvl1pPr>
              <a:spcBef>
                <a:spcPts val="1200"/>
              </a:spcBef>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hasCustomPrompt="1"/>
          </p:nvPr>
        </p:nvSpPr>
        <p:spPr>
          <a:xfrm>
            <a:off x="6219826" y="1717675"/>
            <a:ext cx="5418138" cy="4232275"/>
          </a:xfrm>
          <a:prstGeom prst="rect">
            <a:avLst/>
          </a:prstGeo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tittel 1">
            <a:extLst>
              <a:ext uri="{FF2B5EF4-FFF2-40B4-BE49-F238E27FC236}">
                <a16:creationId xmlns:a16="http://schemas.microsoft.com/office/drawing/2014/main" id="{5DF6D4A3-153B-0D4B-A2FC-9B63721F8696}"/>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8" name="Plassholder for dato 3">
            <a:extLst>
              <a:ext uri="{FF2B5EF4-FFF2-40B4-BE49-F238E27FC236}">
                <a16:creationId xmlns:a16="http://schemas.microsoft.com/office/drawing/2014/main" id="{8F9FC4B3-4FF2-604D-9DE9-1EE7BED47A42}"/>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12.10.2025</a:t>
            </a:fld>
            <a:endParaRPr lang="nb-NO" dirty="0"/>
          </a:p>
        </p:txBody>
      </p:sp>
      <p:sp>
        <p:nvSpPr>
          <p:cNvPr id="10" name="Plassholder for bunntekst 4">
            <a:extLst>
              <a:ext uri="{FF2B5EF4-FFF2-40B4-BE49-F238E27FC236}">
                <a16:creationId xmlns:a16="http://schemas.microsoft.com/office/drawing/2014/main" id="{41789D31-829C-9542-98AE-CA8FB67F89E2}"/>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11" name="Plassholder for lysbildenummer 5">
            <a:extLst>
              <a:ext uri="{FF2B5EF4-FFF2-40B4-BE49-F238E27FC236}">
                <a16:creationId xmlns:a16="http://schemas.microsoft.com/office/drawing/2014/main" id="{EEE34A35-CBC4-EF4E-A052-9167A47EB520}"/>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827156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tel og fire innholdsdeler">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36575" y="1720800"/>
            <a:ext cx="5397500"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5" y="2476894"/>
            <a:ext cx="5397500" cy="3473056"/>
          </a:xfrm>
          <a:prstGeom prst="rect">
            <a:avLst/>
          </a:prstGeo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tekst 4"/>
          <p:cNvSpPr>
            <a:spLocks noGrp="1"/>
          </p:cNvSpPr>
          <p:nvPr>
            <p:ph type="body" sz="quarter" idx="3"/>
          </p:nvPr>
        </p:nvSpPr>
        <p:spPr>
          <a:xfrm>
            <a:off x="6219826" y="1720800"/>
            <a:ext cx="5418138"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hasCustomPrompt="1"/>
          </p:nvPr>
        </p:nvSpPr>
        <p:spPr>
          <a:xfrm>
            <a:off x="6219826" y="2476894"/>
            <a:ext cx="5418138" cy="3473056"/>
          </a:xfrm>
          <a:prstGeom prst="rect">
            <a:avLst/>
          </a:prstGeo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tittel 1">
            <a:extLst>
              <a:ext uri="{FF2B5EF4-FFF2-40B4-BE49-F238E27FC236}">
                <a16:creationId xmlns:a16="http://schemas.microsoft.com/office/drawing/2014/main" id="{A3975D18-47A5-3745-AB33-E3C1637573CB}"/>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1" name="Plassholder for dato 3">
            <a:extLst>
              <a:ext uri="{FF2B5EF4-FFF2-40B4-BE49-F238E27FC236}">
                <a16:creationId xmlns:a16="http://schemas.microsoft.com/office/drawing/2014/main" id="{55F7F71D-12F7-7745-B70C-12B83836E2A6}"/>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12.10.2025</a:t>
            </a:fld>
            <a:endParaRPr lang="nb-NO" dirty="0"/>
          </a:p>
        </p:txBody>
      </p:sp>
      <p:sp>
        <p:nvSpPr>
          <p:cNvPr id="12" name="Plassholder for bunntekst 4">
            <a:extLst>
              <a:ext uri="{FF2B5EF4-FFF2-40B4-BE49-F238E27FC236}">
                <a16:creationId xmlns:a16="http://schemas.microsoft.com/office/drawing/2014/main" id="{9527FD8C-5D4F-0947-BE64-592B40EC1DD4}"/>
              </a:ext>
            </a:extLst>
          </p:cNvPr>
          <p:cNvSpPr>
            <a:spLocks noGrp="1"/>
          </p:cNvSpPr>
          <p:nvPr>
            <p:ph type="ftr" sz="quarter" idx="11"/>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13" name="Plassholder for lysbildenummer 5">
            <a:extLst>
              <a:ext uri="{FF2B5EF4-FFF2-40B4-BE49-F238E27FC236}">
                <a16:creationId xmlns:a16="http://schemas.microsoft.com/office/drawing/2014/main" id="{9972B9C3-07BF-A44F-A9F5-56A1D9C8F596}"/>
              </a:ext>
            </a:extLst>
          </p:cNvPr>
          <p:cNvSpPr>
            <a:spLocks noGrp="1"/>
          </p:cNvSpPr>
          <p:nvPr>
            <p:ph type="sldNum" sz="quarter" idx="12"/>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645317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p:spTree>
      <p:nvGrpSpPr>
        <p:cNvPr id="1" name=""/>
        <p:cNvGrpSpPr/>
        <p:nvPr/>
      </p:nvGrpSpPr>
      <p:grpSpPr>
        <a:xfrm>
          <a:off x="0" y="0"/>
          <a:ext cx="0" cy="0"/>
          <a:chOff x="0" y="0"/>
          <a:chExt cx="0" cy="0"/>
        </a:xfrm>
      </p:grpSpPr>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4"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3" name="Plassholder for bilde 2">
            <a:extLst>
              <a:ext uri="{FF2B5EF4-FFF2-40B4-BE49-F238E27FC236}">
                <a16:creationId xmlns:a16="http://schemas.microsoft.com/office/drawing/2014/main" id="{26A62874-6308-9440-A195-D94B2B44ABDC}"/>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8" name="Plassholder for dato 3">
            <a:extLst>
              <a:ext uri="{FF2B5EF4-FFF2-40B4-BE49-F238E27FC236}">
                <a16:creationId xmlns:a16="http://schemas.microsoft.com/office/drawing/2014/main" id="{7DBCA54E-72A5-EA44-A94E-AD8C2B3772A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12.10.2025</a:t>
            </a:fld>
            <a:endParaRPr lang="nb-NO" dirty="0"/>
          </a:p>
        </p:txBody>
      </p:sp>
      <p:sp>
        <p:nvSpPr>
          <p:cNvPr id="9" name="Plassholder for bunntekst 4">
            <a:extLst>
              <a:ext uri="{FF2B5EF4-FFF2-40B4-BE49-F238E27FC236}">
                <a16:creationId xmlns:a16="http://schemas.microsoft.com/office/drawing/2014/main" id="{6574EEE3-FFA6-8040-AF04-4232FA57EC6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11" name="Plassholder for lysbildenummer 5">
            <a:extLst>
              <a:ext uri="{FF2B5EF4-FFF2-40B4-BE49-F238E27FC236}">
                <a16:creationId xmlns:a16="http://schemas.microsoft.com/office/drawing/2014/main" id="{46463D81-5F72-764F-8BEA-3B7DA320CA5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4079826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6" name="Plassholder for dato 3">
            <a:extLst>
              <a:ext uri="{FF2B5EF4-FFF2-40B4-BE49-F238E27FC236}">
                <a16:creationId xmlns:a16="http://schemas.microsoft.com/office/drawing/2014/main" id="{F35EB9DB-4C26-244E-BC21-AD5BFB8E79B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12.10.2025</a:t>
            </a:fld>
            <a:endParaRPr lang="nb-NO" dirty="0"/>
          </a:p>
        </p:txBody>
      </p:sp>
      <p:sp>
        <p:nvSpPr>
          <p:cNvPr id="8" name="Plassholder for bunntekst 4">
            <a:extLst>
              <a:ext uri="{FF2B5EF4-FFF2-40B4-BE49-F238E27FC236}">
                <a16:creationId xmlns:a16="http://schemas.microsoft.com/office/drawing/2014/main" id="{B8E3EF76-8518-7040-BA85-615A89CF140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9" name="Plassholder for lysbildenummer 5">
            <a:extLst>
              <a:ext uri="{FF2B5EF4-FFF2-40B4-BE49-F238E27FC236}">
                <a16:creationId xmlns:a16="http://schemas.microsoft.com/office/drawing/2014/main" id="{D4B718F1-22E5-F647-A514-CCD78A8EF6E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934834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5" name="Plassholder for dato 3">
            <a:extLst>
              <a:ext uri="{FF2B5EF4-FFF2-40B4-BE49-F238E27FC236}">
                <a16:creationId xmlns:a16="http://schemas.microsoft.com/office/drawing/2014/main" id="{0F3DEFE6-7236-1147-B66B-0A002182229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12.10.2025</a:t>
            </a:fld>
            <a:endParaRPr lang="nb-NO" dirty="0"/>
          </a:p>
        </p:txBody>
      </p:sp>
      <p:sp>
        <p:nvSpPr>
          <p:cNvPr id="6" name="Plassholder for bunntekst 4">
            <a:extLst>
              <a:ext uri="{FF2B5EF4-FFF2-40B4-BE49-F238E27FC236}">
                <a16:creationId xmlns:a16="http://schemas.microsoft.com/office/drawing/2014/main" id="{33585C82-95B9-784F-9F30-783052A8607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7" name="Plassholder for lysbildenummer 5">
            <a:extLst>
              <a:ext uri="{FF2B5EF4-FFF2-40B4-BE49-F238E27FC236}">
                <a16:creationId xmlns:a16="http://schemas.microsoft.com/office/drawing/2014/main" id="{BEB724ED-4843-7D4D-9564-E29DB484932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1286882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tel og innhold - logo øverst">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1210" y="441326"/>
            <a:ext cx="8216017" cy="701674"/>
          </a:xfrm>
          <a:prstGeom prst="rect">
            <a:avLst/>
          </a:prstGeom>
        </p:spPr>
        <p:txBody>
          <a:bodyPr vert="horz" lIns="0" tIns="0" rIns="0" bIns="0" rtlCol="0" anchor="t" anchorCtr="0">
            <a:noAutofit/>
          </a:body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dato 3">
            <a:extLst>
              <a:ext uri="{FF2B5EF4-FFF2-40B4-BE49-F238E27FC236}">
                <a16:creationId xmlns:a16="http://schemas.microsoft.com/office/drawing/2014/main" id="{2657246D-430A-1B4E-8CC1-F7E7392EF2A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12.10.2025</a:t>
            </a:fld>
            <a:endParaRPr lang="nb-NO" dirty="0"/>
          </a:p>
        </p:txBody>
      </p:sp>
      <p:sp>
        <p:nvSpPr>
          <p:cNvPr id="11" name="Plassholder for lysbildenummer 5">
            <a:extLst>
              <a:ext uri="{FF2B5EF4-FFF2-40B4-BE49-F238E27FC236}">
                <a16:creationId xmlns:a16="http://schemas.microsoft.com/office/drawing/2014/main" id="{F16CF5FB-58D8-D64A-9EDD-82B040CC7B9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pic>
        <p:nvPicPr>
          <p:cNvPr id="12" name="Grafikk 11">
            <a:extLst>
              <a:ext uri="{FF2B5EF4-FFF2-40B4-BE49-F238E27FC236}">
                <a16:creationId xmlns:a16="http://schemas.microsoft.com/office/drawing/2014/main" id="{75E02ED9-8603-5A4B-9B1C-2075F3B280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51838" y="473763"/>
            <a:ext cx="1237527" cy="337508"/>
          </a:xfrm>
          <a:prstGeom prst="rect">
            <a:avLst/>
          </a:prstGeom>
        </p:spPr>
      </p:pic>
      <p:sp>
        <p:nvSpPr>
          <p:cNvPr id="14" name="Plassholder for bunntekst 4">
            <a:extLst>
              <a:ext uri="{FF2B5EF4-FFF2-40B4-BE49-F238E27FC236}">
                <a16:creationId xmlns:a16="http://schemas.microsoft.com/office/drawing/2014/main" id="{4BAF34F5-A4BF-CA41-B2EA-A70FEB18F6C5}"/>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dirty="0"/>
          </a:p>
        </p:txBody>
      </p:sp>
    </p:spTree>
    <p:extLst>
      <p:ext uri="{BB962C8B-B14F-4D97-AF65-F5344CB8AC3E}">
        <p14:creationId xmlns:p14="http://schemas.microsoft.com/office/powerpoint/2010/main" val="105707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aragrafside LYS">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pic>
        <p:nvPicPr>
          <p:cNvPr id="12" name="Grafikk 11">
            <a:extLst>
              <a:ext uri="{FF2B5EF4-FFF2-40B4-BE49-F238E27FC236}">
                <a16:creationId xmlns:a16="http://schemas.microsoft.com/office/drawing/2014/main" id="{19032A32-43BA-2944-9F87-5FAD86931DE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072808" y="1458632"/>
            <a:ext cx="2032000" cy="3810000"/>
          </a:xfrm>
          <a:prstGeom prst="rect">
            <a:avLst/>
          </a:prstGeom>
        </p:spPr>
      </p:pic>
      <p:sp>
        <p:nvSpPr>
          <p:cNvPr id="24" name="Plassholder for tittel 1">
            <a:extLst>
              <a:ext uri="{FF2B5EF4-FFF2-40B4-BE49-F238E27FC236}">
                <a16:creationId xmlns:a16="http://schemas.microsoft.com/office/drawing/2014/main" id="{78F68C35-50F0-4F4B-93AB-B92EC7257E86}"/>
              </a:ext>
            </a:extLst>
          </p:cNvPr>
          <p:cNvSpPr>
            <a:spLocks noGrp="1"/>
          </p:cNvSpPr>
          <p:nvPr>
            <p:ph type="title"/>
          </p:nvPr>
        </p:nvSpPr>
        <p:spPr>
          <a:xfrm>
            <a:off x="536577" y="441325"/>
            <a:ext cx="6964362"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D15403AB-D38D-2D40-859C-D1A1339E6101}"/>
              </a:ext>
            </a:extLst>
          </p:cNvPr>
          <p:cNvSpPr>
            <a:spLocks noGrp="1"/>
          </p:cNvSpPr>
          <p:nvPr>
            <p:ph sz="quarter" idx="13" hasCustomPrompt="1"/>
          </p:nvPr>
        </p:nvSpPr>
        <p:spPr>
          <a:xfrm>
            <a:off x="536575" y="1717675"/>
            <a:ext cx="6964362" cy="4232275"/>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6" name="Plassholder for dato 3">
            <a:extLst>
              <a:ext uri="{FF2B5EF4-FFF2-40B4-BE49-F238E27FC236}">
                <a16:creationId xmlns:a16="http://schemas.microsoft.com/office/drawing/2014/main" id="{4C396ACB-D58C-9448-A6D5-35550FDA0D9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12.10.2025</a:t>
            </a:fld>
            <a:endParaRPr lang="nb-NO" dirty="0"/>
          </a:p>
        </p:txBody>
      </p:sp>
      <p:sp>
        <p:nvSpPr>
          <p:cNvPr id="17" name="Plassholder for bunntekst 4">
            <a:extLst>
              <a:ext uri="{FF2B5EF4-FFF2-40B4-BE49-F238E27FC236}">
                <a16:creationId xmlns:a16="http://schemas.microsoft.com/office/drawing/2014/main" id="{CCA88CAF-9C1D-B042-97EC-E3BF4004C5B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18" name="Plassholder for lysbildenummer 5">
            <a:extLst>
              <a:ext uri="{FF2B5EF4-FFF2-40B4-BE49-F238E27FC236}">
                <a16:creationId xmlns:a16="http://schemas.microsoft.com/office/drawing/2014/main" id="{8383E26C-831F-9B49-A190-29C2D7134EB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0" name="Grafikk 9">
            <a:extLst>
              <a:ext uri="{FF2B5EF4-FFF2-40B4-BE49-F238E27FC236}">
                <a16:creationId xmlns:a16="http://schemas.microsoft.com/office/drawing/2014/main" id="{9EDE06E8-D1DC-1647-B8E6-8D4239E0E2AE}"/>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42643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bilde 2">
            <a:extLst>
              <a:ext uri="{FF2B5EF4-FFF2-40B4-BE49-F238E27FC236}">
                <a16:creationId xmlns:a16="http://schemas.microsoft.com/office/drawing/2014/main" id="{DC49616E-436E-5242-901E-9DF41FB7FB2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11" name="Plassholder for dato 3">
            <a:extLst>
              <a:ext uri="{FF2B5EF4-FFF2-40B4-BE49-F238E27FC236}">
                <a16:creationId xmlns:a16="http://schemas.microsoft.com/office/drawing/2014/main" id="{1FB4ACCB-1FD3-684B-8D1C-EA5BAB6F8AA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12.10.2025</a:t>
            </a:fld>
            <a:endParaRPr lang="nb-NO" dirty="0"/>
          </a:p>
        </p:txBody>
      </p:sp>
      <p:sp>
        <p:nvSpPr>
          <p:cNvPr id="12" name="Plassholder for bunntekst 4">
            <a:extLst>
              <a:ext uri="{FF2B5EF4-FFF2-40B4-BE49-F238E27FC236}">
                <a16:creationId xmlns:a16="http://schemas.microsoft.com/office/drawing/2014/main" id="{2ED0D117-0FEA-254B-AB69-27AE45B34E24}"/>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dirty="0"/>
              <a:t>Tekst</a:t>
            </a:r>
          </a:p>
        </p:txBody>
      </p:sp>
      <p:sp>
        <p:nvSpPr>
          <p:cNvPr id="13" name="Plassholder for lysbildenummer 5">
            <a:extLst>
              <a:ext uri="{FF2B5EF4-FFF2-40B4-BE49-F238E27FC236}">
                <a16:creationId xmlns:a16="http://schemas.microsoft.com/office/drawing/2014/main" id="{D6361A72-19F1-2348-ABF9-47D0CA94CDF3}"/>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659181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6"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5"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bilde 2">
            <a:extLst>
              <a:ext uri="{FF2B5EF4-FFF2-40B4-BE49-F238E27FC236}">
                <a16:creationId xmlns:a16="http://schemas.microsoft.com/office/drawing/2014/main" id="{8CBDB767-2F98-F741-8B4B-62706828164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11" name="Plassholder for dato 3">
            <a:extLst>
              <a:ext uri="{FF2B5EF4-FFF2-40B4-BE49-F238E27FC236}">
                <a16:creationId xmlns:a16="http://schemas.microsoft.com/office/drawing/2014/main" id="{3541152E-E6AF-484B-9556-D1162F1F8A9E}"/>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12.10.2025</a:t>
            </a:fld>
            <a:endParaRPr lang="nb-NO" dirty="0"/>
          </a:p>
        </p:txBody>
      </p:sp>
      <p:sp>
        <p:nvSpPr>
          <p:cNvPr id="12" name="Plassholder for bunntekst 4">
            <a:extLst>
              <a:ext uri="{FF2B5EF4-FFF2-40B4-BE49-F238E27FC236}">
                <a16:creationId xmlns:a16="http://schemas.microsoft.com/office/drawing/2014/main" id="{98DB621D-792D-DE45-B3DC-4E12A00F2302}"/>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dirty="0"/>
              <a:t>Tekst</a:t>
            </a:r>
          </a:p>
        </p:txBody>
      </p:sp>
      <p:sp>
        <p:nvSpPr>
          <p:cNvPr id="13" name="Plassholder for lysbildenummer 5">
            <a:extLst>
              <a:ext uri="{FF2B5EF4-FFF2-40B4-BE49-F238E27FC236}">
                <a16:creationId xmlns:a16="http://schemas.microsoft.com/office/drawing/2014/main" id="{80960108-5B6F-8546-9846-50300492117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68836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mørk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bilde 2">
            <a:extLst>
              <a:ext uri="{FF2B5EF4-FFF2-40B4-BE49-F238E27FC236}">
                <a16:creationId xmlns:a16="http://schemas.microsoft.com/office/drawing/2014/main" id="{B3C8451E-8686-2548-A7BF-B0A2D8060C3A}"/>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11" name="Plassholder for dato 3">
            <a:extLst>
              <a:ext uri="{FF2B5EF4-FFF2-40B4-BE49-F238E27FC236}">
                <a16:creationId xmlns:a16="http://schemas.microsoft.com/office/drawing/2014/main" id="{BB8898EE-10A5-E24D-9D82-3B0FAACAE76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12.10.2025</a:t>
            </a:fld>
            <a:endParaRPr lang="nb-NO" dirty="0"/>
          </a:p>
        </p:txBody>
      </p:sp>
      <p:sp>
        <p:nvSpPr>
          <p:cNvPr id="12" name="Plassholder for bunntekst 4">
            <a:extLst>
              <a:ext uri="{FF2B5EF4-FFF2-40B4-BE49-F238E27FC236}">
                <a16:creationId xmlns:a16="http://schemas.microsoft.com/office/drawing/2014/main" id="{1A1E22FB-2E2F-C443-9472-4B66CF8E30F0}"/>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dirty="0"/>
              <a:t>Tekst</a:t>
            </a:r>
          </a:p>
        </p:txBody>
      </p:sp>
      <p:sp>
        <p:nvSpPr>
          <p:cNvPr id="13" name="Plassholder for lysbildenummer 5">
            <a:extLst>
              <a:ext uri="{FF2B5EF4-FFF2-40B4-BE49-F238E27FC236}">
                <a16:creationId xmlns:a16="http://schemas.microsoft.com/office/drawing/2014/main" id="{5A4D1876-F45D-5E48-AA91-CDCC9F1F1C7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360091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Tittel og innhold med bilde mørk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bilde 2">
            <a:extLst>
              <a:ext uri="{FF2B5EF4-FFF2-40B4-BE49-F238E27FC236}">
                <a16:creationId xmlns:a16="http://schemas.microsoft.com/office/drawing/2014/main" id="{B3C8451E-8686-2548-A7BF-B0A2D8060C3A}"/>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11" name="Plassholder for dato 3">
            <a:extLst>
              <a:ext uri="{FF2B5EF4-FFF2-40B4-BE49-F238E27FC236}">
                <a16:creationId xmlns:a16="http://schemas.microsoft.com/office/drawing/2014/main" id="{BB8898EE-10A5-E24D-9D82-3B0FAACAE76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12.10.2025</a:t>
            </a:fld>
            <a:endParaRPr lang="nb-NO" dirty="0"/>
          </a:p>
        </p:txBody>
      </p:sp>
      <p:sp>
        <p:nvSpPr>
          <p:cNvPr id="12" name="Plassholder for bunntekst 4">
            <a:extLst>
              <a:ext uri="{FF2B5EF4-FFF2-40B4-BE49-F238E27FC236}">
                <a16:creationId xmlns:a16="http://schemas.microsoft.com/office/drawing/2014/main" id="{1A1E22FB-2E2F-C443-9472-4B66CF8E30F0}"/>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dirty="0"/>
              <a:t>Tekst</a:t>
            </a:r>
          </a:p>
        </p:txBody>
      </p:sp>
      <p:sp>
        <p:nvSpPr>
          <p:cNvPr id="13" name="Plassholder for lysbildenummer 5">
            <a:extLst>
              <a:ext uri="{FF2B5EF4-FFF2-40B4-BE49-F238E27FC236}">
                <a16:creationId xmlns:a16="http://schemas.microsoft.com/office/drawing/2014/main" id="{5A4D1876-F45D-5E48-AA91-CDCC9F1F1C7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404440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tel og innhold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0"/>
            <a:ext cx="12192000" cy="6857999"/>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dato 3">
            <a:extLst>
              <a:ext uri="{FF2B5EF4-FFF2-40B4-BE49-F238E27FC236}">
                <a16:creationId xmlns:a16="http://schemas.microsoft.com/office/drawing/2014/main" id="{CB0AC0F0-9CB0-9F48-8756-4FCF565D9FD0}"/>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12.10.2025</a:t>
            </a:fld>
            <a:endParaRPr lang="nb-NO" dirty="0"/>
          </a:p>
        </p:txBody>
      </p:sp>
      <p:sp>
        <p:nvSpPr>
          <p:cNvPr id="12" name="Plassholder for lysbildenummer 5">
            <a:extLst>
              <a:ext uri="{FF2B5EF4-FFF2-40B4-BE49-F238E27FC236}">
                <a16:creationId xmlns:a16="http://schemas.microsoft.com/office/drawing/2014/main" id="{34D59302-6EFA-FF47-9E2F-43F163B505F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13" name="Grafikk 12">
            <a:extLst>
              <a:ext uri="{FF2B5EF4-FFF2-40B4-BE49-F238E27FC236}">
                <a16:creationId xmlns:a16="http://schemas.microsoft.com/office/drawing/2014/main" id="{AB87EC4F-EA12-D146-9120-CC8AFDED354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5" name="Plassholder for bunntekst 4">
            <a:extLst>
              <a:ext uri="{FF2B5EF4-FFF2-40B4-BE49-F238E27FC236}">
                <a16:creationId xmlns:a16="http://schemas.microsoft.com/office/drawing/2014/main" id="{5862734A-9309-BB4A-B821-18A757AA4359}"/>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4086018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tel og innhold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7"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dato 3">
            <a:extLst>
              <a:ext uri="{FF2B5EF4-FFF2-40B4-BE49-F238E27FC236}">
                <a16:creationId xmlns:a16="http://schemas.microsoft.com/office/drawing/2014/main" id="{E9D6F75E-BD52-B647-93BA-BFF630D9D3A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12.10.2025</a:t>
            </a:fld>
            <a:endParaRPr lang="nb-NO" dirty="0"/>
          </a:p>
        </p:txBody>
      </p:sp>
      <p:sp>
        <p:nvSpPr>
          <p:cNvPr id="13" name="Plassholder for lysbildenummer 5">
            <a:extLst>
              <a:ext uri="{FF2B5EF4-FFF2-40B4-BE49-F238E27FC236}">
                <a16:creationId xmlns:a16="http://schemas.microsoft.com/office/drawing/2014/main" id="{9617E5D9-2935-F041-B220-728361B2FB5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9" name="Grafikk 8">
            <a:extLst>
              <a:ext uri="{FF2B5EF4-FFF2-40B4-BE49-F238E27FC236}">
                <a16:creationId xmlns:a16="http://schemas.microsoft.com/office/drawing/2014/main" id="{AC384330-5A1D-8347-A4AC-AD1A1FCF5F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06D46D29-639B-4D41-A88F-26F2ED5244A7}"/>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2239648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tel og innhold  mørke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dato 3">
            <a:extLst>
              <a:ext uri="{FF2B5EF4-FFF2-40B4-BE49-F238E27FC236}">
                <a16:creationId xmlns:a16="http://schemas.microsoft.com/office/drawing/2014/main" id="{292F1234-6FEE-1F4A-8B52-47231479F20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12.10.2025</a:t>
            </a:fld>
            <a:endParaRPr lang="nb-NO" dirty="0"/>
          </a:p>
        </p:txBody>
      </p:sp>
      <p:sp>
        <p:nvSpPr>
          <p:cNvPr id="13" name="Plassholder for lysbildenummer 5">
            <a:extLst>
              <a:ext uri="{FF2B5EF4-FFF2-40B4-BE49-F238E27FC236}">
                <a16:creationId xmlns:a16="http://schemas.microsoft.com/office/drawing/2014/main" id="{56260909-39D7-6747-BB04-8D8CBC77964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9" name="Grafikk 8">
            <a:extLst>
              <a:ext uri="{FF2B5EF4-FFF2-40B4-BE49-F238E27FC236}">
                <a16:creationId xmlns:a16="http://schemas.microsoft.com/office/drawing/2014/main" id="{DCB3168E-DD6D-3B43-92C0-2D92CF281C2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6BB8971F-1819-4448-B145-635547F441E2}"/>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37682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tel og innhold  mørke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dato 3">
            <a:extLst>
              <a:ext uri="{FF2B5EF4-FFF2-40B4-BE49-F238E27FC236}">
                <a16:creationId xmlns:a16="http://schemas.microsoft.com/office/drawing/2014/main" id="{292F1234-6FEE-1F4A-8B52-47231479F20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12.10.2025</a:t>
            </a:fld>
            <a:endParaRPr lang="nb-NO" dirty="0"/>
          </a:p>
        </p:txBody>
      </p:sp>
      <p:sp>
        <p:nvSpPr>
          <p:cNvPr id="13" name="Plassholder for lysbildenummer 5">
            <a:extLst>
              <a:ext uri="{FF2B5EF4-FFF2-40B4-BE49-F238E27FC236}">
                <a16:creationId xmlns:a16="http://schemas.microsoft.com/office/drawing/2014/main" id="{56260909-39D7-6747-BB04-8D8CBC77964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9" name="Grafikk 8">
            <a:extLst>
              <a:ext uri="{FF2B5EF4-FFF2-40B4-BE49-F238E27FC236}">
                <a16:creationId xmlns:a16="http://schemas.microsoft.com/office/drawing/2014/main" id="{DCB3168E-DD6D-3B43-92C0-2D92CF281C2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6BB8971F-1819-4448-B145-635547F441E2}"/>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4124070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are tittel 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10" name="Plassholder for dato 3">
            <a:extLst>
              <a:ext uri="{FF2B5EF4-FFF2-40B4-BE49-F238E27FC236}">
                <a16:creationId xmlns:a16="http://schemas.microsoft.com/office/drawing/2014/main" id="{2FB5D1DB-BDCA-6741-A7AC-F407FFCC515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12.10.2025</a:t>
            </a:fld>
            <a:endParaRPr lang="nb-NO" dirty="0"/>
          </a:p>
        </p:txBody>
      </p:sp>
      <p:sp>
        <p:nvSpPr>
          <p:cNvPr id="12" name="Plassholder for lysbildenummer 5">
            <a:extLst>
              <a:ext uri="{FF2B5EF4-FFF2-40B4-BE49-F238E27FC236}">
                <a16:creationId xmlns:a16="http://schemas.microsoft.com/office/drawing/2014/main" id="{D9602153-E0EE-E24D-BC07-26F36D299076}"/>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092FC343-A27D-BD46-9817-DD0BA174ADD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F89DDDB-0F47-2F4E-BDA6-F24E09A60FF1}"/>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367481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are tittel sjøgrønn">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10" name="Plassholder for dato 3">
            <a:extLst>
              <a:ext uri="{FF2B5EF4-FFF2-40B4-BE49-F238E27FC236}">
                <a16:creationId xmlns:a16="http://schemas.microsoft.com/office/drawing/2014/main" id="{504EA9F6-7045-FC41-A423-D38EDC4DA78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12.10.2025</a:t>
            </a:fld>
            <a:endParaRPr lang="nb-NO" dirty="0"/>
          </a:p>
        </p:txBody>
      </p:sp>
      <p:sp>
        <p:nvSpPr>
          <p:cNvPr id="12" name="Plassholder for lysbildenummer 5">
            <a:extLst>
              <a:ext uri="{FF2B5EF4-FFF2-40B4-BE49-F238E27FC236}">
                <a16:creationId xmlns:a16="http://schemas.microsoft.com/office/drawing/2014/main" id="{FAF80B36-C8D1-3B40-8394-672E64AA9CD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BB4ABD11-86EC-6C4A-B6A8-05EDC96E6C4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18018CD-3FA5-704E-A024-FDD3008AD0CE}"/>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1766921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are tittel mørk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3400" y="441325"/>
            <a:ext cx="111045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10" name="Plassholder for dato 3">
            <a:extLst>
              <a:ext uri="{FF2B5EF4-FFF2-40B4-BE49-F238E27FC236}">
                <a16:creationId xmlns:a16="http://schemas.microsoft.com/office/drawing/2014/main" id="{84503C4B-BE11-EA4B-85B8-6A31738B7FB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12.10.2025</a:t>
            </a:fld>
            <a:endParaRPr lang="nb-NO" dirty="0"/>
          </a:p>
        </p:txBody>
      </p:sp>
      <p:sp>
        <p:nvSpPr>
          <p:cNvPr id="12" name="Plassholder for lysbildenummer 5">
            <a:extLst>
              <a:ext uri="{FF2B5EF4-FFF2-40B4-BE49-F238E27FC236}">
                <a16:creationId xmlns:a16="http://schemas.microsoft.com/office/drawing/2014/main" id="{76CAB6C9-385C-3444-AFF4-59E1B990149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2CAC5E61-E36B-1B4F-809B-2A24F3739F4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CFC72B8-0F18-844E-B480-172914ABCA8F}"/>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591835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Bare tittel mørk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3400" y="441325"/>
            <a:ext cx="111045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10" name="Plassholder for dato 3">
            <a:extLst>
              <a:ext uri="{FF2B5EF4-FFF2-40B4-BE49-F238E27FC236}">
                <a16:creationId xmlns:a16="http://schemas.microsoft.com/office/drawing/2014/main" id="{84503C4B-BE11-EA4B-85B8-6A31738B7FB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12.10.2025</a:t>
            </a:fld>
            <a:endParaRPr lang="nb-NO" dirty="0"/>
          </a:p>
        </p:txBody>
      </p:sp>
      <p:sp>
        <p:nvSpPr>
          <p:cNvPr id="12" name="Plassholder for lysbildenummer 5">
            <a:extLst>
              <a:ext uri="{FF2B5EF4-FFF2-40B4-BE49-F238E27FC236}">
                <a16:creationId xmlns:a16="http://schemas.microsoft.com/office/drawing/2014/main" id="{76CAB6C9-385C-3444-AFF4-59E1B990149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2CAC5E61-E36B-1B4F-809B-2A24F3739F4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CFC72B8-0F18-844E-B480-172914ABCA8F}"/>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3299207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Tomt 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07CFE3C0-C378-2A46-AE28-0A940DDBFDA2}"/>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12.10.2025</a:t>
            </a:fld>
            <a:endParaRPr lang="nb-NO" dirty="0"/>
          </a:p>
        </p:txBody>
      </p:sp>
      <p:sp>
        <p:nvSpPr>
          <p:cNvPr id="11" name="Plassholder for lysbildenummer 5">
            <a:extLst>
              <a:ext uri="{FF2B5EF4-FFF2-40B4-BE49-F238E27FC236}">
                <a16:creationId xmlns:a16="http://schemas.microsoft.com/office/drawing/2014/main" id="{8996A273-7B08-E345-96CD-5C981E2F2CD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7" name="Grafikk 6">
            <a:extLst>
              <a:ext uri="{FF2B5EF4-FFF2-40B4-BE49-F238E27FC236}">
                <a16:creationId xmlns:a16="http://schemas.microsoft.com/office/drawing/2014/main" id="{C7680AE4-57B0-4C46-86F7-BCC15311D64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841690D-F17D-CE43-8C03-A7D32092CC2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556074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omt sjøgrønn">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72FE8602-FA90-B247-A046-E8E7EBE6E20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12.10.2025</a:t>
            </a:fld>
            <a:endParaRPr lang="nb-NO" dirty="0"/>
          </a:p>
        </p:txBody>
      </p:sp>
      <p:sp>
        <p:nvSpPr>
          <p:cNvPr id="11" name="Plassholder for lysbildenummer 5">
            <a:extLst>
              <a:ext uri="{FF2B5EF4-FFF2-40B4-BE49-F238E27FC236}">
                <a16:creationId xmlns:a16="http://schemas.microsoft.com/office/drawing/2014/main" id="{596CC03D-23CA-4942-AC34-E1115C9997F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7" name="Grafikk 6">
            <a:extLst>
              <a:ext uri="{FF2B5EF4-FFF2-40B4-BE49-F238E27FC236}">
                <a16:creationId xmlns:a16="http://schemas.microsoft.com/office/drawing/2014/main" id="{0CD8D416-89DE-D841-ADAC-2460E48EA15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4196D88-A6B4-0A41-8DCA-57C21557FCC6}"/>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2367475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omt smørk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6AB1B9B9-7AF3-A04C-99EF-F5BAFC01641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12.10.2025</a:t>
            </a:fld>
            <a:endParaRPr lang="nb-NO" dirty="0"/>
          </a:p>
        </p:txBody>
      </p:sp>
      <p:sp>
        <p:nvSpPr>
          <p:cNvPr id="11" name="Plassholder for lysbildenummer 5">
            <a:extLst>
              <a:ext uri="{FF2B5EF4-FFF2-40B4-BE49-F238E27FC236}">
                <a16:creationId xmlns:a16="http://schemas.microsoft.com/office/drawing/2014/main" id="{31474979-FC08-784D-AB55-FADC08A91D8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7" name="Grafikk 6">
            <a:extLst>
              <a:ext uri="{FF2B5EF4-FFF2-40B4-BE49-F238E27FC236}">
                <a16:creationId xmlns:a16="http://schemas.microsoft.com/office/drawing/2014/main" id="{C32CF89C-389F-F243-94A8-6A636F1384B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9EA4CB3E-CC11-8F4A-9655-BD36DC240E13}"/>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1567500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1_Tomt smørk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6AB1B9B9-7AF3-A04C-99EF-F5BAFC01641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12.10.2025</a:t>
            </a:fld>
            <a:endParaRPr lang="nb-NO" dirty="0"/>
          </a:p>
        </p:txBody>
      </p:sp>
      <p:sp>
        <p:nvSpPr>
          <p:cNvPr id="11" name="Plassholder for lysbildenummer 5">
            <a:extLst>
              <a:ext uri="{FF2B5EF4-FFF2-40B4-BE49-F238E27FC236}">
                <a16:creationId xmlns:a16="http://schemas.microsoft.com/office/drawing/2014/main" id="{31474979-FC08-784D-AB55-FADC08A91D8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7" name="Grafikk 6">
            <a:extLst>
              <a:ext uri="{FF2B5EF4-FFF2-40B4-BE49-F238E27FC236}">
                <a16:creationId xmlns:a16="http://schemas.microsoft.com/office/drawing/2014/main" id="{C32CF89C-389F-F243-94A8-6A636F1384B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9EA4CB3E-CC11-8F4A-9655-BD36DC240E13}"/>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42644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Skilleark 1">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2FF212A1-0EA6-4842-B71C-3B7C1DF5D79C}"/>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3" name="Grafikk 2">
            <a:extLst>
              <a:ext uri="{FF2B5EF4-FFF2-40B4-BE49-F238E27FC236}">
                <a16:creationId xmlns:a16="http://schemas.microsoft.com/office/drawing/2014/main" id="{44717428-D91F-214C-AF9F-7D4D877D40E0}"/>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278163" y="750887"/>
            <a:ext cx="4359800" cy="6107112"/>
          </a:xfrm>
          <a:prstGeom prst="rect">
            <a:avLst/>
          </a:prstGeom>
        </p:spPr>
      </p:pic>
    </p:spTree>
    <p:extLst>
      <p:ext uri="{BB962C8B-B14F-4D97-AF65-F5344CB8AC3E}">
        <p14:creationId xmlns:p14="http://schemas.microsoft.com/office/powerpoint/2010/main" val="1812543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Skilleark 2">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17B58E9-A9EB-484E-8AC8-2EF5F7AAB923}"/>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78056"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10" name="Grafikk 9">
            <a:extLst>
              <a:ext uri="{FF2B5EF4-FFF2-40B4-BE49-F238E27FC236}">
                <a16:creationId xmlns:a16="http://schemas.microsoft.com/office/drawing/2014/main" id="{4BA9353F-8264-164C-AE3D-312E24007D47}"/>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4631" y="895488"/>
            <a:ext cx="5977370" cy="5067023"/>
          </a:xfrm>
          <a:prstGeom prst="rect">
            <a:avLst/>
          </a:prstGeom>
        </p:spPr>
      </p:pic>
    </p:spTree>
    <p:extLst>
      <p:ext uri="{BB962C8B-B14F-4D97-AF65-F5344CB8AC3E}">
        <p14:creationId xmlns:p14="http://schemas.microsoft.com/office/powerpoint/2010/main" val="1545452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Skilleark 3">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7" name="Grafikk 6">
            <a:extLst>
              <a:ext uri="{FF2B5EF4-FFF2-40B4-BE49-F238E27FC236}">
                <a16:creationId xmlns:a16="http://schemas.microsoft.com/office/drawing/2014/main" id="{1F9C385C-E5CD-9D40-BEC9-E93C6E88EABD}"/>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6" y="855134"/>
            <a:ext cx="5435437" cy="5391006"/>
          </a:xfrm>
          <a:prstGeom prst="rect">
            <a:avLst/>
          </a:prstGeom>
        </p:spPr>
      </p:pic>
    </p:spTree>
    <p:extLst>
      <p:ext uri="{BB962C8B-B14F-4D97-AF65-F5344CB8AC3E}">
        <p14:creationId xmlns:p14="http://schemas.microsoft.com/office/powerpoint/2010/main" val="190900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Skilleark 4">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9" name="Grafikk 8">
            <a:extLst>
              <a:ext uri="{FF2B5EF4-FFF2-40B4-BE49-F238E27FC236}">
                <a16:creationId xmlns:a16="http://schemas.microsoft.com/office/drawing/2014/main" id="{0F4A1C61-652D-114F-A26E-3D2C5E745BB3}"/>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096000" y="908050"/>
            <a:ext cx="5685916" cy="5597989"/>
          </a:xfrm>
          <a:prstGeom prst="rect">
            <a:avLst/>
          </a:prstGeom>
        </p:spPr>
      </p:pic>
    </p:spTree>
    <p:extLst>
      <p:ext uri="{BB962C8B-B14F-4D97-AF65-F5344CB8AC3E}">
        <p14:creationId xmlns:p14="http://schemas.microsoft.com/office/powerpoint/2010/main" val="1295637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Skilleark 5">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3" name="Grafikk 2">
            <a:extLst>
              <a:ext uri="{FF2B5EF4-FFF2-40B4-BE49-F238E27FC236}">
                <a16:creationId xmlns:a16="http://schemas.microsoft.com/office/drawing/2014/main" id="{0813AE6D-BAA0-F142-B866-3FE65B8C40F5}"/>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975257" y="441325"/>
            <a:ext cx="4274978" cy="6107113"/>
          </a:xfrm>
          <a:prstGeom prst="rect">
            <a:avLst/>
          </a:prstGeom>
        </p:spPr>
      </p:pic>
    </p:spTree>
    <p:extLst>
      <p:ext uri="{BB962C8B-B14F-4D97-AF65-F5344CB8AC3E}">
        <p14:creationId xmlns:p14="http://schemas.microsoft.com/office/powerpoint/2010/main" val="2531903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Skilleark 6">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7" name="Grafikk 6">
            <a:extLst>
              <a:ext uri="{FF2B5EF4-FFF2-40B4-BE49-F238E27FC236}">
                <a16:creationId xmlns:a16="http://schemas.microsoft.com/office/drawing/2014/main" id="{AE684261-8284-5344-8D40-D1B7A5E7EFEB}"/>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5" y="972842"/>
            <a:ext cx="5972175" cy="5298841"/>
          </a:xfrm>
          <a:prstGeom prst="rect">
            <a:avLst/>
          </a:prstGeom>
        </p:spPr>
      </p:pic>
    </p:spTree>
    <p:extLst>
      <p:ext uri="{BB962C8B-B14F-4D97-AF65-F5344CB8AC3E}">
        <p14:creationId xmlns:p14="http://schemas.microsoft.com/office/powerpoint/2010/main" val="2906958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3" name="Grafikk 2">
            <a:extLst>
              <a:ext uri="{FF2B5EF4-FFF2-40B4-BE49-F238E27FC236}">
                <a16:creationId xmlns:a16="http://schemas.microsoft.com/office/drawing/2014/main" id="{D4B3E861-BC0B-E748-809B-7D68B7719437}"/>
              </a:ext>
            </a:extLst>
          </p:cNvPr>
          <p:cNvPicPr>
            <a:picLocks noChangeAspect="1"/>
          </p:cNvPicPr>
          <p:nvPr userDrawn="1"/>
        </p:nvPicPr>
        <p:blipFill rotWithShape="1">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rcRect r="19817"/>
          <a:stretch/>
        </p:blipFill>
        <p:spPr>
          <a:xfrm>
            <a:off x="5937250" y="1114536"/>
            <a:ext cx="6254750" cy="4863877"/>
          </a:xfrm>
          <a:prstGeom prst="rect">
            <a:avLst/>
          </a:prstGeom>
        </p:spPr>
      </p:pic>
    </p:spTree>
    <p:extLst>
      <p:ext uri="{BB962C8B-B14F-4D97-AF65-F5344CB8AC3E}">
        <p14:creationId xmlns:p14="http://schemas.microsoft.com/office/powerpoint/2010/main" val="2742485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3_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4" name="Bilde 3">
            <a:extLst>
              <a:ext uri="{FF2B5EF4-FFF2-40B4-BE49-F238E27FC236}">
                <a16:creationId xmlns:a16="http://schemas.microsoft.com/office/drawing/2014/main" id="{62BE4A22-B6AD-4FC1-9625-43ABD6E47F1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64049" y="698531"/>
            <a:ext cx="6402092" cy="5611852"/>
          </a:xfrm>
          <a:prstGeom prst="rect">
            <a:avLst/>
          </a:prstGeom>
        </p:spPr>
      </p:pic>
    </p:spTree>
    <p:extLst>
      <p:ext uri="{BB962C8B-B14F-4D97-AF65-F5344CB8AC3E}">
        <p14:creationId xmlns:p14="http://schemas.microsoft.com/office/powerpoint/2010/main" val="517738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4_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3" name="Bilde 2">
            <a:extLst>
              <a:ext uri="{FF2B5EF4-FFF2-40B4-BE49-F238E27FC236}">
                <a16:creationId xmlns:a16="http://schemas.microsoft.com/office/drawing/2014/main" id="{361EA22B-B4C8-43F7-99D4-821F001722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03704" y="255373"/>
            <a:ext cx="7559984" cy="6614986"/>
          </a:xfrm>
          <a:prstGeom prst="rect">
            <a:avLst/>
          </a:prstGeom>
        </p:spPr>
      </p:pic>
    </p:spTree>
    <p:extLst>
      <p:ext uri="{BB962C8B-B14F-4D97-AF65-F5344CB8AC3E}">
        <p14:creationId xmlns:p14="http://schemas.microsoft.com/office/powerpoint/2010/main" val="4081888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1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C9C785B-9292-4BE0-9E39-27A1287CE2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2396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90B0379-688F-4E70-A696-9FA14899D3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3148624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3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C0FD7CC5-8B90-40F0-8735-D0A3A680D4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3328769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4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3DAF888-1B6E-4DBC-BF0A-3C494541DC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2312100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5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62BA8A5-3146-415E-AE15-7DB28B4408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2384348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6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004E9F1-B900-420C-8235-422B9E42EF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1137717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7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DB32BACC-57B2-461A-B8FC-ADE80343BC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1047423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8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FF39C27-CE4B-4CE2-B6F4-75ECE47AB3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1974639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9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6B91BA4A-1CFD-4926-B729-794A6E1335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2820671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10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8D3EB75-2D50-455A-B761-0DD2573ABF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1047383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11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86E5751D-6E83-4D37-9592-F6FEC43524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3223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2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FD1FDE68-DCE8-4552-91E8-5AA25A19D3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575223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Helside bilde">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B49889F-4FD6-FF47-9C0D-8696C4F10B88}" type="datetime1">
              <a:rPr lang="nb-NO" smtClean="0"/>
              <a:t>12.10.2025</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12192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Tree>
    <p:extLst>
      <p:ext uri="{BB962C8B-B14F-4D97-AF65-F5344CB8AC3E}">
        <p14:creationId xmlns:p14="http://schemas.microsoft.com/office/powerpoint/2010/main" val="2993892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Helside 2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FA44AC-9971-CE4D-A74E-A52F9A049E0D}" type="datetime1">
              <a:rPr lang="nb-NO" smtClean="0"/>
              <a:t>12.10.2025</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6" name="Plassholder for bilde 7">
            <a:extLst>
              <a:ext uri="{FF2B5EF4-FFF2-40B4-BE49-F238E27FC236}">
                <a16:creationId xmlns:a16="http://schemas.microsoft.com/office/drawing/2014/main" id="{53BC9DDF-E16E-2340-8B9C-18EDE0B08DB3}"/>
              </a:ext>
            </a:extLst>
          </p:cNvPr>
          <p:cNvSpPr>
            <a:spLocks noGrp="1"/>
          </p:cNvSpPr>
          <p:nvPr>
            <p:ph type="pic" sz="quarter" idx="14" hasCustomPrompt="1"/>
          </p:nvPr>
        </p:nvSpPr>
        <p:spPr>
          <a:xfrm>
            <a:off x="609600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Tree>
    <p:extLst>
      <p:ext uri="{BB962C8B-B14F-4D97-AF65-F5344CB8AC3E}">
        <p14:creationId xmlns:p14="http://schemas.microsoft.com/office/powerpoint/2010/main" val="3540043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Helside 3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12.10.2025</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4062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8124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Tree>
    <p:extLst>
      <p:ext uri="{BB962C8B-B14F-4D97-AF65-F5344CB8AC3E}">
        <p14:creationId xmlns:p14="http://schemas.microsoft.com/office/powerpoint/2010/main" val="4128308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Helside 4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12.10.2025</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3050282"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6100564"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8" name="Plassholder for bilde 7">
            <a:extLst>
              <a:ext uri="{FF2B5EF4-FFF2-40B4-BE49-F238E27FC236}">
                <a16:creationId xmlns:a16="http://schemas.microsoft.com/office/drawing/2014/main" id="{62336E37-D479-3B41-9185-4DF7AFDC8FFA}"/>
              </a:ext>
            </a:extLst>
          </p:cNvPr>
          <p:cNvSpPr>
            <a:spLocks noGrp="1"/>
          </p:cNvSpPr>
          <p:nvPr>
            <p:ph type="pic" sz="quarter" idx="17" hasCustomPrompt="1"/>
          </p:nvPr>
        </p:nvSpPr>
        <p:spPr>
          <a:xfrm>
            <a:off x="9150846"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Tree>
    <p:extLst>
      <p:ext uri="{BB962C8B-B14F-4D97-AF65-F5344CB8AC3E}">
        <p14:creationId xmlns:p14="http://schemas.microsoft.com/office/powerpoint/2010/main" val="1245737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tel med 4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399"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399"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399"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67" name="Plassholder for bilde 5">
            <a:extLst>
              <a:ext uri="{FF2B5EF4-FFF2-40B4-BE49-F238E27FC236}">
                <a16:creationId xmlns:a16="http://schemas.microsoft.com/office/drawing/2014/main" id="{59271FB1-264F-D44B-9172-C2EFFE89DD39}"/>
              </a:ext>
            </a:extLst>
          </p:cNvPr>
          <p:cNvSpPr>
            <a:spLocks noGrp="1"/>
          </p:cNvSpPr>
          <p:nvPr>
            <p:ph type="pic" sz="quarter" idx="24" hasCustomPrompt="1"/>
          </p:nvPr>
        </p:nvSpPr>
        <p:spPr>
          <a:xfrm>
            <a:off x="3371468"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68" name="Plassholder for tekst 29">
            <a:extLst>
              <a:ext uri="{FF2B5EF4-FFF2-40B4-BE49-F238E27FC236}">
                <a16:creationId xmlns:a16="http://schemas.microsoft.com/office/drawing/2014/main" id="{B5BF182E-7E5B-574A-89A7-BDBC9F9D6FBF}"/>
              </a:ext>
            </a:extLst>
          </p:cNvPr>
          <p:cNvSpPr>
            <a:spLocks noGrp="1"/>
          </p:cNvSpPr>
          <p:nvPr>
            <p:ph type="body" sz="quarter" idx="25"/>
          </p:nvPr>
        </p:nvSpPr>
        <p:spPr>
          <a:xfrm>
            <a:off x="3371467"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3" name="Plassholder for tekst 29">
            <a:extLst>
              <a:ext uri="{FF2B5EF4-FFF2-40B4-BE49-F238E27FC236}">
                <a16:creationId xmlns:a16="http://schemas.microsoft.com/office/drawing/2014/main" id="{9B5C325E-BF08-274F-BB44-A63181BB3396}"/>
              </a:ext>
            </a:extLst>
          </p:cNvPr>
          <p:cNvSpPr>
            <a:spLocks noGrp="1"/>
          </p:cNvSpPr>
          <p:nvPr>
            <p:ph type="body" sz="quarter" idx="26" hasCustomPrompt="1"/>
          </p:nvPr>
        </p:nvSpPr>
        <p:spPr>
          <a:xfrm>
            <a:off x="3371467"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74" name="Plassholder for tekst 29">
            <a:extLst>
              <a:ext uri="{FF2B5EF4-FFF2-40B4-BE49-F238E27FC236}">
                <a16:creationId xmlns:a16="http://schemas.microsoft.com/office/drawing/2014/main" id="{4FD8B1C3-1D73-7847-A87E-7754165822E4}"/>
              </a:ext>
            </a:extLst>
          </p:cNvPr>
          <p:cNvSpPr>
            <a:spLocks noGrp="1"/>
          </p:cNvSpPr>
          <p:nvPr>
            <p:ph type="body" sz="quarter" idx="27" hasCustomPrompt="1"/>
          </p:nvPr>
        </p:nvSpPr>
        <p:spPr>
          <a:xfrm>
            <a:off x="3371467"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79" name="Plassholder for bilde 5">
            <a:extLst>
              <a:ext uri="{FF2B5EF4-FFF2-40B4-BE49-F238E27FC236}">
                <a16:creationId xmlns:a16="http://schemas.microsoft.com/office/drawing/2014/main" id="{AB8F2C20-F305-9F4E-9521-4170F4EA444F}"/>
              </a:ext>
            </a:extLst>
          </p:cNvPr>
          <p:cNvSpPr>
            <a:spLocks noGrp="1"/>
          </p:cNvSpPr>
          <p:nvPr>
            <p:ph type="pic" sz="quarter" idx="28" hasCustomPrompt="1"/>
          </p:nvPr>
        </p:nvSpPr>
        <p:spPr>
          <a:xfrm>
            <a:off x="6209536"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80" name="Plassholder for tekst 29">
            <a:extLst>
              <a:ext uri="{FF2B5EF4-FFF2-40B4-BE49-F238E27FC236}">
                <a16:creationId xmlns:a16="http://schemas.microsoft.com/office/drawing/2014/main" id="{FDD45BB0-FF53-F54F-A166-DC2274D25AE4}"/>
              </a:ext>
            </a:extLst>
          </p:cNvPr>
          <p:cNvSpPr>
            <a:spLocks noGrp="1"/>
          </p:cNvSpPr>
          <p:nvPr>
            <p:ph type="body" sz="quarter" idx="29"/>
          </p:nvPr>
        </p:nvSpPr>
        <p:spPr>
          <a:xfrm>
            <a:off x="6209534" y="4584480"/>
            <a:ext cx="2590361"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5" name="Plassholder for tekst 29">
            <a:extLst>
              <a:ext uri="{FF2B5EF4-FFF2-40B4-BE49-F238E27FC236}">
                <a16:creationId xmlns:a16="http://schemas.microsoft.com/office/drawing/2014/main" id="{D68344EF-1ECE-124A-A5FF-0594577B00FD}"/>
              </a:ext>
            </a:extLst>
          </p:cNvPr>
          <p:cNvSpPr>
            <a:spLocks noGrp="1"/>
          </p:cNvSpPr>
          <p:nvPr>
            <p:ph type="body" sz="quarter" idx="30" hasCustomPrompt="1"/>
          </p:nvPr>
        </p:nvSpPr>
        <p:spPr>
          <a:xfrm>
            <a:off x="6209534" y="4584480"/>
            <a:ext cx="2590361"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86" name="Plassholder for tekst 29">
            <a:extLst>
              <a:ext uri="{FF2B5EF4-FFF2-40B4-BE49-F238E27FC236}">
                <a16:creationId xmlns:a16="http://schemas.microsoft.com/office/drawing/2014/main" id="{228FCD1A-4C65-1F42-BEF5-20303008A8C5}"/>
              </a:ext>
            </a:extLst>
          </p:cNvPr>
          <p:cNvSpPr>
            <a:spLocks noGrp="1"/>
          </p:cNvSpPr>
          <p:nvPr>
            <p:ph type="body" sz="quarter" idx="31" hasCustomPrompt="1"/>
          </p:nvPr>
        </p:nvSpPr>
        <p:spPr>
          <a:xfrm>
            <a:off x="6209534" y="4954817"/>
            <a:ext cx="2590361"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91" name="Plassholder for bilde 5">
            <a:extLst>
              <a:ext uri="{FF2B5EF4-FFF2-40B4-BE49-F238E27FC236}">
                <a16:creationId xmlns:a16="http://schemas.microsoft.com/office/drawing/2014/main" id="{38E67570-BD86-BE47-A7A6-3F97EE83918D}"/>
              </a:ext>
            </a:extLst>
          </p:cNvPr>
          <p:cNvSpPr>
            <a:spLocks noGrp="1"/>
          </p:cNvSpPr>
          <p:nvPr>
            <p:ph type="pic" sz="quarter" idx="32" hasCustomPrompt="1"/>
          </p:nvPr>
        </p:nvSpPr>
        <p:spPr>
          <a:xfrm>
            <a:off x="9047603"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92" name="Plassholder for tekst 29">
            <a:extLst>
              <a:ext uri="{FF2B5EF4-FFF2-40B4-BE49-F238E27FC236}">
                <a16:creationId xmlns:a16="http://schemas.microsoft.com/office/drawing/2014/main" id="{5B835929-7B37-BE4A-B019-F68E678F75A2}"/>
              </a:ext>
            </a:extLst>
          </p:cNvPr>
          <p:cNvSpPr>
            <a:spLocks noGrp="1"/>
          </p:cNvSpPr>
          <p:nvPr>
            <p:ph type="body" sz="quarter" idx="33"/>
          </p:nvPr>
        </p:nvSpPr>
        <p:spPr>
          <a:xfrm>
            <a:off x="9047602"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7" name="Plassholder for tekst 29">
            <a:extLst>
              <a:ext uri="{FF2B5EF4-FFF2-40B4-BE49-F238E27FC236}">
                <a16:creationId xmlns:a16="http://schemas.microsoft.com/office/drawing/2014/main" id="{1F32A157-741D-C74E-961F-DBC5FE42987F}"/>
              </a:ext>
            </a:extLst>
          </p:cNvPr>
          <p:cNvSpPr>
            <a:spLocks noGrp="1"/>
          </p:cNvSpPr>
          <p:nvPr>
            <p:ph type="body" sz="quarter" idx="34" hasCustomPrompt="1"/>
          </p:nvPr>
        </p:nvSpPr>
        <p:spPr>
          <a:xfrm>
            <a:off x="9047602"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98" name="Plassholder for tekst 29">
            <a:extLst>
              <a:ext uri="{FF2B5EF4-FFF2-40B4-BE49-F238E27FC236}">
                <a16:creationId xmlns:a16="http://schemas.microsoft.com/office/drawing/2014/main" id="{EC08704F-EBB2-2D45-9B11-2390F952A9D6}"/>
              </a:ext>
            </a:extLst>
          </p:cNvPr>
          <p:cNvSpPr>
            <a:spLocks noGrp="1"/>
          </p:cNvSpPr>
          <p:nvPr>
            <p:ph type="body" sz="quarter" idx="35" hasCustomPrompt="1"/>
          </p:nvPr>
        </p:nvSpPr>
        <p:spPr>
          <a:xfrm>
            <a:off x="9047602"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22" name="Plassholder for dato 3">
            <a:extLst>
              <a:ext uri="{FF2B5EF4-FFF2-40B4-BE49-F238E27FC236}">
                <a16:creationId xmlns:a16="http://schemas.microsoft.com/office/drawing/2014/main" id="{6148CBC5-69D6-DD4C-8E83-BBA57F6226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12.10.2025</a:t>
            </a:fld>
            <a:endParaRPr lang="nb-NO" dirty="0"/>
          </a:p>
        </p:txBody>
      </p:sp>
      <p:sp>
        <p:nvSpPr>
          <p:cNvPr id="23" name="Plassholder for bunntekst 4">
            <a:extLst>
              <a:ext uri="{FF2B5EF4-FFF2-40B4-BE49-F238E27FC236}">
                <a16:creationId xmlns:a16="http://schemas.microsoft.com/office/drawing/2014/main" id="{F47CF354-EBEE-3143-A63C-33B8EC99EAA0}"/>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24" name="Plassholder for lysbildenummer 5">
            <a:extLst>
              <a:ext uri="{FF2B5EF4-FFF2-40B4-BE49-F238E27FC236}">
                <a16:creationId xmlns:a16="http://schemas.microsoft.com/office/drawing/2014/main" id="{0C46C896-3D45-4346-A58D-57F15205AD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068945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tel med 12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400"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400"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400" y="3525872"/>
            <a:ext cx="1639888" cy="170638"/>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39" name="Plassholder for bilde 5">
            <a:extLst>
              <a:ext uri="{FF2B5EF4-FFF2-40B4-BE49-F238E27FC236}">
                <a16:creationId xmlns:a16="http://schemas.microsoft.com/office/drawing/2014/main" id="{C1527520-8AF8-4A4D-B56C-7257F0CA5345}"/>
              </a:ext>
            </a:extLst>
          </p:cNvPr>
          <p:cNvSpPr>
            <a:spLocks noGrp="1"/>
          </p:cNvSpPr>
          <p:nvPr>
            <p:ph type="pic" sz="quarter" idx="24" hasCustomPrompt="1"/>
          </p:nvPr>
        </p:nvSpPr>
        <p:spPr>
          <a:xfrm>
            <a:off x="242633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40" name="Plassholder for tekst 29">
            <a:extLst>
              <a:ext uri="{FF2B5EF4-FFF2-40B4-BE49-F238E27FC236}">
                <a16:creationId xmlns:a16="http://schemas.microsoft.com/office/drawing/2014/main" id="{1B88A589-A5B5-754E-AF4F-3F7298B36368}"/>
              </a:ext>
            </a:extLst>
          </p:cNvPr>
          <p:cNvSpPr>
            <a:spLocks noGrp="1"/>
          </p:cNvSpPr>
          <p:nvPr>
            <p:ph type="body" sz="quarter" idx="25"/>
          </p:nvPr>
        </p:nvSpPr>
        <p:spPr>
          <a:xfrm>
            <a:off x="2426334"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1" name="Plassholder for tekst 29">
            <a:extLst>
              <a:ext uri="{FF2B5EF4-FFF2-40B4-BE49-F238E27FC236}">
                <a16:creationId xmlns:a16="http://schemas.microsoft.com/office/drawing/2014/main" id="{6A52437B-7CAC-CE4D-885C-B024153FB216}"/>
              </a:ext>
            </a:extLst>
          </p:cNvPr>
          <p:cNvSpPr>
            <a:spLocks noGrp="1"/>
          </p:cNvSpPr>
          <p:nvPr>
            <p:ph type="body" sz="quarter" idx="26" hasCustomPrompt="1"/>
          </p:nvPr>
        </p:nvSpPr>
        <p:spPr>
          <a:xfrm>
            <a:off x="2426334"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42" name="Plassholder for tekst 29">
            <a:extLst>
              <a:ext uri="{FF2B5EF4-FFF2-40B4-BE49-F238E27FC236}">
                <a16:creationId xmlns:a16="http://schemas.microsoft.com/office/drawing/2014/main" id="{006CAC39-5C96-C244-BA46-065E01938559}"/>
              </a:ext>
            </a:extLst>
          </p:cNvPr>
          <p:cNvSpPr>
            <a:spLocks noGrp="1"/>
          </p:cNvSpPr>
          <p:nvPr>
            <p:ph type="body" sz="quarter" idx="27" hasCustomPrompt="1"/>
          </p:nvPr>
        </p:nvSpPr>
        <p:spPr>
          <a:xfrm>
            <a:off x="2426334"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45" name="Plassholder for bilde 5">
            <a:extLst>
              <a:ext uri="{FF2B5EF4-FFF2-40B4-BE49-F238E27FC236}">
                <a16:creationId xmlns:a16="http://schemas.microsoft.com/office/drawing/2014/main" id="{E555D74C-6955-7F47-ADAA-C6ED83DB00DE}"/>
              </a:ext>
            </a:extLst>
          </p:cNvPr>
          <p:cNvSpPr>
            <a:spLocks noGrp="1"/>
          </p:cNvSpPr>
          <p:nvPr>
            <p:ph type="pic" sz="quarter" idx="28" hasCustomPrompt="1"/>
          </p:nvPr>
        </p:nvSpPr>
        <p:spPr>
          <a:xfrm>
            <a:off x="431927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46" name="Plassholder for tekst 29">
            <a:extLst>
              <a:ext uri="{FF2B5EF4-FFF2-40B4-BE49-F238E27FC236}">
                <a16:creationId xmlns:a16="http://schemas.microsoft.com/office/drawing/2014/main" id="{F82E7DD7-B26C-BA40-8E18-61B268147266}"/>
              </a:ext>
            </a:extLst>
          </p:cNvPr>
          <p:cNvSpPr>
            <a:spLocks noGrp="1"/>
          </p:cNvSpPr>
          <p:nvPr>
            <p:ph type="body" sz="quarter" idx="29"/>
          </p:nvPr>
        </p:nvSpPr>
        <p:spPr>
          <a:xfrm>
            <a:off x="4319267"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7" name="Plassholder for tekst 29">
            <a:extLst>
              <a:ext uri="{FF2B5EF4-FFF2-40B4-BE49-F238E27FC236}">
                <a16:creationId xmlns:a16="http://schemas.microsoft.com/office/drawing/2014/main" id="{C7F737FD-235C-1849-83D4-06BDC9828C4F}"/>
              </a:ext>
            </a:extLst>
          </p:cNvPr>
          <p:cNvSpPr>
            <a:spLocks noGrp="1"/>
          </p:cNvSpPr>
          <p:nvPr>
            <p:ph type="body" sz="quarter" idx="30" hasCustomPrompt="1"/>
          </p:nvPr>
        </p:nvSpPr>
        <p:spPr>
          <a:xfrm>
            <a:off x="4319267"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48" name="Plassholder for tekst 29">
            <a:extLst>
              <a:ext uri="{FF2B5EF4-FFF2-40B4-BE49-F238E27FC236}">
                <a16:creationId xmlns:a16="http://schemas.microsoft.com/office/drawing/2014/main" id="{F392D149-80E1-7540-AFFF-0303A3F0E6B4}"/>
              </a:ext>
            </a:extLst>
          </p:cNvPr>
          <p:cNvSpPr>
            <a:spLocks noGrp="1"/>
          </p:cNvSpPr>
          <p:nvPr>
            <p:ph type="body" sz="quarter" idx="31" hasCustomPrompt="1"/>
          </p:nvPr>
        </p:nvSpPr>
        <p:spPr>
          <a:xfrm>
            <a:off x="4319267"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51" name="Plassholder for bilde 5">
            <a:extLst>
              <a:ext uri="{FF2B5EF4-FFF2-40B4-BE49-F238E27FC236}">
                <a16:creationId xmlns:a16="http://schemas.microsoft.com/office/drawing/2014/main" id="{E149B48A-456A-2845-8EDE-CA6015EAA862}"/>
              </a:ext>
            </a:extLst>
          </p:cNvPr>
          <p:cNvSpPr>
            <a:spLocks noGrp="1"/>
          </p:cNvSpPr>
          <p:nvPr>
            <p:ph type="pic" sz="quarter" idx="32" hasCustomPrompt="1"/>
          </p:nvPr>
        </p:nvSpPr>
        <p:spPr>
          <a:xfrm>
            <a:off x="621220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52" name="Plassholder for tekst 29">
            <a:extLst>
              <a:ext uri="{FF2B5EF4-FFF2-40B4-BE49-F238E27FC236}">
                <a16:creationId xmlns:a16="http://schemas.microsoft.com/office/drawing/2014/main" id="{8BBDE235-D234-884D-A9B3-DEEE4FDA07E6}"/>
              </a:ext>
            </a:extLst>
          </p:cNvPr>
          <p:cNvSpPr>
            <a:spLocks noGrp="1"/>
          </p:cNvSpPr>
          <p:nvPr>
            <p:ph type="body" sz="quarter" idx="33"/>
          </p:nvPr>
        </p:nvSpPr>
        <p:spPr>
          <a:xfrm>
            <a:off x="6212199"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3" name="Plassholder for tekst 29">
            <a:extLst>
              <a:ext uri="{FF2B5EF4-FFF2-40B4-BE49-F238E27FC236}">
                <a16:creationId xmlns:a16="http://schemas.microsoft.com/office/drawing/2014/main" id="{3C86E898-6675-9A4B-9B2B-AC37B638F36D}"/>
              </a:ext>
            </a:extLst>
          </p:cNvPr>
          <p:cNvSpPr>
            <a:spLocks noGrp="1"/>
          </p:cNvSpPr>
          <p:nvPr>
            <p:ph type="body" sz="quarter" idx="34" hasCustomPrompt="1"/>
          </p:nvPr>
        </p:nvSpPr>
        <p:spPr>
          <a:xfrm>
            <a:off x="6212199"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54" name="Plassholder for tekst 29">
            <a:extLst>
              <a:ext uri="{FF2B5EF4-FFF2-40B4-BE49-F238E27FC236}">
                <a16:creationId xmlns:a16="http://schemas.microsoft.com/office/drawing/2014/main" id="{2E8CCFD1-66A7-E149-B045-934DE5A1166B}"/>
              </a:ext>
            </a:extLst>
          </p:cNvPr>
          <p:cNvSpPr>
            <a:spLocks noGrp="1"/>
          </p:cNvSpPr>
          <p:nvPr>
            <p:ph type="body" sz="quarter" idx="35" hasCustomPrompt="1"/>
          </p:nvPr>
        </p:nvSpPr>
        <p:spPr>
          <a:xfrm>
            <a:off x="6212199"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57" name="Plassholder for bilde 5">
            <a:extLst>
              <a:ext uri="{FF2B5EF4-FFF2-40B4-BE49-F238E27FC236}">
                <a16:creationId xmlns:a16="http://schemas.microsoft.com/office/drawing/2014/main" id="{32FD0D63-CBF3-0247-826A-53F7B8457AEF}"/>
              </a:ext>
            </a:extLst>
          </p:cNvPr>
          <p:cNvSpPr>
            <a:spLocks noGrp="1"/>
          </p:cNvSpPr>
          <p:nvPr>
            <p:ph type="pic" sz="quarter" idx="36" hasCustomPrompt="1"/>
          </p:nvPr>
        </p:nvSpPr>
        <p:spPr>
          <a:xfrm>
            <a:off x="810514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58" name="Plassholder for tekst 29">
            <a:extLst>
              <a:ext uri="{FF2B5EF4-FFF2-40B4-BE49-F238E27FC236}">
                <a16:creationId xmlns:a16="http://schemas.microsoft.com/office/drawing/2014/main" id="{8244C0D0-B447-364F-AD7E-829EA1AB2C05}"/>
              </a:ext>
            </a:extLst>
          </p:cNvPr>
          <p:cNvSpPr>
            <a:spLocks noGrp="1"/>
          </p:cNvSpPr>
          <p:nvPr>
            <p:ph type="body" sz="quarter" idx="37"/>
          </p:nvPr>
        </p:nvSpPr>
        <p:spPr>
          <a:xfrm>
            <a:off x="8105128"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9" name="Plassholder for tekst 29">
            <a:extLst>
              <a:ext uri="{FF2B5EF4-FFF2-40B4-BE49-F238E27FC236}">
                <a16:creationId xmlns:a16="http://schemas.microsoft.com/office/drawing/2014/main" id="{6D63F879-14EF-9A48-9712-21BBBB54781B}"/>
              </a:ext>
            </a:extLst>
          </p:cNvPr>
          <p:cNvSpPr>
            <a:spLocks noGrp="1"/>
          </p:cNvSpPr>
          <p:nvPr>
            <p:ph type="body" sz="quarter" idx="38" hasCustomPrompt="1"/>
          </p:nvPr>
        </p:nvSpPr>
        <p:spPr>
          <a:xfrm>
            <a:off x="8105128"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60" name="Plassholder for tekst 29">
            <a:extLst>
              <a:ext uri="{FF2B5EF4-FFF2-40B4-BE49-F238E27FC236}">
                <a16:creationId xmlns:a16="http://schemas.microsoft.com/office/drawing/2014/main" id="{88F82980-3B21-D34A-AF1F-75CB65A97429}"/>
              </a:ext>
            </a:extLst>
          </p:cNvPr>
          <p:cNvSpPr>
            <a:spLocks noGrp="1"/>
          </p:cNvSpPr>
          <p:nvPr>
            <p:ph type="body" sz="quarter" idx="39" hasCustomPrompt="1"/>
          </p:nvPr>
        </p:nvSpPr>
        <p:spPr>
          <a:xfrm>
            <a:off x="8105128"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63" name="Plassholder for bilde 5">
            <a:extLst>
              <a:ext uri="{FF2B5EF4-FFF2-40B4-BE49-F238E27FC236}">
                <a16:creationId xmlns:a16="http://schemas.microsoft.com/office/drawing/2014/main" id="{A8F5D8CD-9CC3-304F-AC71-F7D7C7D9A567}"/>
              </a:ext>
            </a:extLst>
          </p:cNvPr>
          <p:cNvSpPr>
            <a:spLocks noGrp="1"/>
          </p:cNvSpPr>
          <p:nvPr>
            <p:ph type="pic" sz="quarter" idx="40" hasCustomPrompt="1"/>
          </p:nvPr>
        </p:nvSpPr>
        <p:spPr>
          <a:xfrm>
            <a:off x="9998076"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64" name="Plassholder for tekst 29">
            <a:extLst>
              <a:ext uri="{FF2B5EF4-FFF2-40B4-BE49-F238E27FC236}">
                <a16:creationId xmlns:a16="http://schemas.microsoft.com/office/drawing/2014/main" id="{C6D3F3AC-E770-A845-8FBB-EF4E76A0BABD}"/>
              </a:ext>
            </a:extLst>
          </p:cNvPr>
          <p:cNvSpPr>
            <a:spLocks noGrp="1"/>
          </p:cNvSpPr>
          <p:nvPr>
            <p:ph type="body" sz="quarter" idx="41"/>
          </p:nvPr>
        </p:nvSpPr>
        <p:spPr>
          <a:xfrm>
            <a:off x="9998076"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65" name="Plassholder for tekst 29">
            <a:extLst>
              <a:ext uri="{FF2B5EF4-FFF2-40B4-BE49-F238E27FC236}">
                <a16:creationId xmlns:a16="http://schemas.microsoft.com/office/drawing/2014/main" id="{8DC60941-BE57-CB42-8EC1-4E93C9082B30}"/>
              </a:ext>
            </a:extLst>
          </p:cNvPr>
          <p:cNvSpPr>
            <a:spLocks noGrp="1"/>
          </p:cNvSpPr>
          <p:nvPr>
            <p:ph type="body" sz="quarter" idx="42" hasCustomPrompt="1"/>
          </p:nvPr>
        </p:nvSpPr>
        <p:spPr>
          <a:xfrm>
            <a:off x="9998076"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66" name="Plassholder for tekst 29">
            <a:extLst>
              <a:ext uri="{FF2B5EF4-FFF2-40B4-BE49-F238E27FC236}">
                <a16:creationId xmlns:a16="http://schemas.microsoft.com/office/drawing/2014/main" id="{580077CD-82F7-0F43-B1AE-AB9A2B9A0D37}"/>
              </a:ext>
            </a:extLst>
          </p:cNvPr>
          <p:cNvSpPr>
            <a:spLocks noGrp="1"/>
          </p:cNvSpPr>
          <p:nvPr>
            <p:ph type="body" sz="quarter" idx="43" hasCustomPrompt="1"/>
          </p:nvPr>
        </p:nvSpPr>
        <p:spPr>
          <a:xfrm>
            <a:off x="9998076"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69" name="Plassholder for bilde 5">
            <a:extLst>
              <a:ext uri="{FF2B5EF4-FFF2-40B4-BE49-F238E27FC236}">
                <a16:creationId xmlns:a16="http://schemas.microsoft.com/office/drawing/2014/main" id="{BEC60C22-6789-C149-8F53-BD9A22992E47}"/>
              </a:ext>
            </a:extLst>
          </p:cNvPr>
          <p:cNvSpPr>
            <a:spLocks noGrp="1"/>
          </p:cNvSpPr>
          <p:nvPr>
            <p:ph type="pic" sz="quarter" idx="44" hasCustomPrompt="1"/>
          </p:nvPr>
        </p:nvSpPr>
        <p:spPr>
          <a:xfrm>
            <a:off x="53340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70" name="Plassholder for tekst 29">
            <a:extLst>
              <a:ext uri="{FF2B5EF4-FFF2-40B4-BE49-F238E27FC236}">
                <a16:creationId xmlns:a16="http://schemas.microsoft.com/office/drawing/2014/main" id="{777A5458-44E0-854C-9450-DE7D27830968}"/>
              </a:ext>
            </a:extLst>
          </p:cNvPr>
          <p:cNvSpPr>
            <a:spLocks noGrp="1"/>
          </p:cNvSpPr>
          <p:nvPr>
            <p:ph type="body" sz="quarter" idx="45"/>
          </p:nvPr>
        </p:nvSpPr>
        <p:spPr>
          <a:xfrm>
            <a:off x="533400"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1" name="Plassholder for tekst 29">
            <a:extLst>
              <a:ext uri="{FF2B5EF4-FFF2-40B4-BE49-F238E27FC236}">
                <a16:creationId xmlns:a16="http://schemas.microsoft.com/office/drawing/2014/main" id="{D87F24F9-02BB-3B40-AC63-DDEA55E50567}"/>
              </a:ext>
            </a:extLst>
          </p:cNvPr>
          <p:cNvSpPr>
            <a:spLocks noGrp="1"/>
          </p:cNvSpPr>
          <p:nvPr>
            <p:ph type="body" sz="quarter" idx="46" hasCustomPrompt="1"/>
          </p:nvPr>
        </p:nvSpPr>
        <p:spPr>
          <a:xfrm>
            <a:off x="533400"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72" name="Plassholder for tekst 29">
            <a:extLst>
              <a:ext uri="{FF2B5EF4-FFF2-40B4-BE49-F238E27FC236}">
                <a16:creationId xmlns:a16="http://schemas.microsoft.com/office/drawing/2014/main" id="{E3891B74-C144-F647-9F6A-88B4FB46290A}"/>
              </a:ext>
            </a:extLst>
          </p:cNvPr>
          <p:cNvSpPr>
            <a:spLocks noGrp="1"/>
          </p:cNvSpPr>
          <p:nvPr>
            <p:ph type="body" sz="quarter" idx="47" hasCustomPrompt="1"/>
          </p:nvPr>
        </p:nvSpPr>
        <p:spPr>
          <a:xfrm>
            <a:off x="533400"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75" name="Plassholder for bilde 5">
            <a:extLst>
              <a:ext uri="{FF2B5EF4-FFF2-40B4-BE49-F238E27FC236}">
                <a16:creationId xmlns:a16="http://schemas.microsoft.com/office/drawing/2014/main" id="{41F2453F-1837-E04D-912E-245AB200BB70}"/>
              </a:ext>
            </a:extLst>
          </p:cNvPr>
          <p:cNvSpPr>
            <a:spLocks noGrp="1"/>
          </p:cNvSpPr>
          <p:nvPr>
            <p:ph type="pic" sz="quarter" idx="48" hasCustomPrompt="1"/>
          </p:nvPr>
        </p:nvSpPr>
        <p:spPr>
          <a:xfrm>
            <a:off x="242633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76" name="Plassholder for tekst 29">
            <a:extLst>
              <a:ext uri="{FF2B5EF4-FFF2-40B4-BE49-F238E27FC236}">
                <a16:creationId xmlns:a16="http://schemas.microsoft.com/office/drawing/2014/main" id="{EBA33246-23BD-5B45-AA53-A913495F9484}"/>
              </a:ext>
            </a:extLst>
          </p:cNvPr>
          <p:cNvSpPr>
            <a:spLocks noGrp="1"/>
          </p:cNvSpPr>
          <p:nvPr>
            <p:ph type="body" sz="quarter" idx="49"/>
          </p:nvPr>
        </p:nvSpPr>
        <p:spPr>
          <a:xfrm>
            <a:off x="2426334"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7" name="Plassholder for tekst 29">
            <a:extLst>
              <a:ext uri="{FF2B5EF4-FFF2-40B4-BE49-F238E27FC236}">
                <a16:creationId xmlns:a16="http://schemas.microsoft.com/office/drawing/2014/main" id="{D3F7A8C3-9DC7-E848-83EF-F0E36DDE85DC}"/>
              </a:ext>
            </a:extLst>
          </p:cNvPr>
          <p:cNvSpPr>
            <a:spLocks noGrp="1"/>
          </p:cNvSpPr>
          <p:nvPr>
            <p:ph type="body" sz="quarter" idx="50" hasCustomPrompt="1"/>
          </p:nvPr>
        </p:nvSpPr>
        <p:spPr>
          <a:xfrm>
            <a:off x="2426334"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78" name="Plassholder for tekst 29">
            <a:extLst>
              <a:ext uri="{FF2B5EF4-FFF2-40B4-BE49-F238E27FC236}">
                <a16:creationId xmlns:a16="http://schemas.microsoft.com/office/drawing/2014/main" id="{781FF7A4-D72C-BF49-8535-3E85AD50A3D9}"/>
              </a:ext>
            </a:extLst>
          </p:cNvPr>
          <p:cNvSpPr>
            <a:spLocks noGrp="1"/>
          </p:cNvSpPr>
          <p:nvPr>
            <p:ph type="body" sz="quarter" idx="51" hasCustomPrompt="1"/>
          </p:nvPr>
        </p:nvSpPr>
        <p:spPr>
          <a:xfrm>
            <a:off x="2426334"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81" name="Plassholder for bilde 5">
            <a:extLst>
              <a:ext uri="{FF2B5EF4-FFF2-40B4-BE49-F238E27FC236}">
                <a16:creationId xmlns:a16="http://schemas.microsoft.com/office/drawing/2014/main" id="{BA86B9DD-66C5-174C-92BB-C725E47C7D37}"/>
              </a:ext>
            </a:extLst>
          </p:cNvPr>
          <p:cNvSpPr>
            <a:spLocks noGrp="1"/>
          </p:cNvSpPr>
          <p:nvPr>
            <p:ph type="pic" sz="quarter" idx="52" hasCustomPrompt="1"/>
          </p:nvPr>
        </p:nvSpPr>
        <p:spPr>
          <a:xfrm>
            <a:off x="431927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82" name="Plassholder for tekst 29">
            <a:extLst>
              <a:ext uri="{FF2B5EF4-FFF2-40B4-BE49-F238E27FC236}">
                <a16:creationId xmlns:a16="http://schemas.microsoft.com/office/drawing/2014/main" id="{A10DC0C7-3D88-C44D-B6E4-12D5F68D78C4}"/>
              </a:ext>
            </a:extLst>
          </p:cNvPr>
          <p:cNvSpPr>
            <a:spLocks noGrp="1"/>
          </p:cNvSpPr>
          <p:nvPr>
            <p:ph type="body" sz="quarter" idx="53"/>
          </p:nvPr>
        </p:nvSpPr>
        <p:spPr>
          <a:xfrm>
            <a:off x="4319267"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3" name="Plassholder for tekst 29">
            <a:extLst>
              <a:ext uri="{FF2B5EF4-FFF2-40B4-BE49-F238E27FC236}">
                <a16:creationId xmlns:a16="http://schemas.microsoft.com/office/drawing/2014/main" id="{43E78351-A9BA-8B48-9BD5-F064F389B742}"/>
              </a:ext>
            </a:extLst>
          </p:cNvPr>
          <p:cNvSpPr>
            <a:spLocks noGrp="1"/>
          </p:cNvSpPr>
          <p:nvPr>
            <p:ph type="body" sz="quarter" idx="54" hasCustomPrompt="1"/>
          </p:nvPr>
        </p:nvSpPr>
        <p:spPr>
          <a:xfrm>
            <a:off x="4319267"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84" name="Plassholder for tekst 29">
            <a:extLst>
              <a:ext uri="{FF2B5EF4-FFF2-40B4-BE49-F238E27FC236}">
                <a16:creationId xmlns:a16="http://schemas.microsoft.com/office/drawing/2014/main" id="{56956FD0-54E3-6143-93FE-7B03ECD745AD}"/>
              </a:ext>
            </a:extLst>
          </p:cNvPr>
          <p:cNvSpPr>
            <a:spLocks noGrp="1"/>
          </p:cNvSpPr>
          <p:nvPr>
            <p:ph type="body" sz="quarter" idx="55" hasCustomPrompt="1"/>
          </p:nvPr>
        </p:nvSpPr>
        <p:spPr>
          <a:xfrm>
            <a:off x="4319267"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87" name="Plassholder for bilde 5">
            <a:extLst>
              <a:ext uri="{FF2B5EF4-FFF2-40B4-BE49-F238E27FC236}">
                <a16:creationId xmlns:a16="http://schemas.microsoft.com/office/drawing/2014/main" id="{B18DDB92-B9CB-BE4D-ABA7-E97DDD2D026C}"/>
              </a:ext>
            </a:extLst>
          </p:cNvPr>
          <p:cNvSpPr>
            <a:spLocks noGrp="1"/>
          </p:cNvSpPr>
          <p:nvPr>
            <p:ph type="pic" sz="quarter" idx="56" hasCustomPrompt="1"/>
          </p:nvPr>
        </p:nvSpPr>
        <p:spPr>
          <a:xfrm>
            <a:off x="621220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88" name="Plassholder for tekst 29">
            <a:extLst>
              <a:ext uri="{FF2B5EF4-FFF2-40B4-BE49-F238E27FC236}">
                <a16:creationId xmlns:a16="http://schemas.microsoft.com/office/drawing/2014/main" id="{CC23D3A1-C464-9D41-91E5-CB109A040C0E}"/>
              </a:ext>
            </a:extLst>
          </p:cNvPr>
          <p:cNvSpPr>
            <a:spLocks noGrp="1"/>
          </p:cNvSpPr>
          <p:nvPr>
            <p:ph type="body" sz="quarter" idx="57"/>
          </p:nvPr>
        </p:nvSpPr>
        <p:spPr>
          <a:xfrm>
            <a:off x="6212199"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9" name="Plassholder for tekst 29">
            <a:extLst>
              <a:ext uri="{FF2B5EF4-FFF2-40B4-BE49-F238E27FC236}">
                <a16:creationId xmlns:a16="http://schemas.microsoft.com/office/drawing/2014/main" id="{932B09A9-BDE2-9949-9E26-011E5C8DE615}"/>
              </a:ext>
            </a:extLst>
          </p:cNvPr>
          <p:cNvSpPr>
            <a:spLocks noGrp="1"/>
          </p:cNvSpPr>
          <p:nvPr>
            <p:ph type="body" sz="quarter" idx="58" hasCustomPrompt="1"/>
          </p:nvPr>
        </p:nvSpPr>
        <p:spPr>
          <a:xfrm>
            <a:off x="6212199"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90" name="Plassholder for tekst 29">
            <a:extLst>
              <a:ext uri="{FF2B5EF4-FFF2-40B4-BE49-F238E27FC236}">
                <a16:creationId xmlns:a16="http://schemas.microsoft.com/office/drawing/2014/main" id="{C2747A3A-C218-9B47-8D8C-15DBCD84A99F}"/>
              </a:ext>
            </a:extLst>
          </p:cNvPr>
          <p:cNvSpPr>
            <a:spLocks noGrp="1"/>
          </p:cNvSpPr>
          <p:nvPr>
            <p:ph type="body" sz="quarter" idx="59" hasCustomPrompt="1"/>
          </p:nvPr>
        </p:nvSpPr>
        <p:spPr>
          <a:xfrm>
            <a:off x="6212199"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93" name="Plassholder for bilde 5">
            <a:extLst>
              <a:ext uri="{FF2B5EF4-FFF2-40B4-BE49-F238E27FC236}">
                <a16:creationId xmlns:a16="http://schemas.microsoft.com/office/drawing/2014/main" id="{C603C6DA-265E-0846-A123-77ABF62757ED}"/>
              </a:ext>
            </a:extLst>
          </p:cNvPr>
          <p:cNvSpPr>
            <a:spLocks noGrp="1"/>
          </p:cNvSpPr>
          <p:nvPr>
            <p:ph type="pic" sz="quarter" idx="60" hasCustomPrompt="1"/>
          </p:nvPr>
        </p:nvSpPr>
        <p:spPr>
          <a:xfrm>
            <a:off x="810514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94" name="Plassholder for tekst 29">
            <a:extLst>
              <a:ext uri="{FF2B5EF4-FFF2-40B4-BE49-F238E27FC236}">
                <a16:creationId xmlns:a16="http://schemas.microsoft.com/office/drawing/2014/main" id="{44B979E2-48FD-AC4E-B66C-79206AE62304}"/>
              </a:ext>
            </a:extLst>
          </p:cNvPr>
          <p:cNvSpPr>
            <a:spLocks noGrp="1"/>
          </p:cNvSpPr>
          <p:nvPr>
            <p:ph type="body" sz="quarter" idx="61"/>
          </p:nvPr>
        </p:nvSpPr>
        <p:spPr>
          <a:xfrm>
            <a:off x="8105128"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5" name="Plassholder for tekst 29">
            <a:extLst>
              <a:ext uri="{FF2B5EF4-FFF2-40B4-BE49-F238E27FC236}">
                <a16:creationId xmlns:a16="http://schemas.microsoft.com/office/drawing/2014/main" id="{BD82B775-BF04-E543-9333-4D140E5E162F}"/>
              </a:ext>
            </a:extLst>
          </p:cNvPr>
          <p:cNvSpPr>
            <a:spLocks noGrp="1"/>
          </p:cNvSpPr>
          <p:nvPr>
            <p:ph type="body" sz="quarter" idx="62" hasCustomPrompt="1"/>
          </p:nvPr>
        </p:nvSpPr>
        <p:spPr>
          <a:xfrm>
            <a:off x="8105128"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96" name="Plassholder for tekst 29">
            <a:extLst>
              <a:ext uri="{FF2B5EF4-FFF2-40B4-BE49-F238E27FC236}">
                <a16:creationId xmlns:a16="http://schemas.microsoft.com/office/drawing/2014/main" id="{443F3A2F-DE0F-2849-8F3E-69A4E42D5631}"/>
              </a:ext>
            </a:extLst>
          </p:cNvPr>
          <p:cNvSpPr>
            <a:spLocks noGrp="1"/>
          </p:cNvSpPr>
          <p:nvPr>
            <p:ph type="body" sz="quarter" idx="63" hasCustomPrompt="1"/>
          </p:nvPr>
        </p:nvSpPr>
        <p:spPr>
          <a:xfrm>
            <a:off x="8105128"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99" name="Plassholder for bilde 5">
            <a:extLst>
              <a:ext uri="{FF2B5EF4-FFF2-40B4-BE49-F238E27FC236}">
                <a16:creationId xmlns:a16="http://schemas.microsoft.com/office/drawing/2014/main" id="{1204D9F2-9AF9-E540-92B8-08BA17E4C00C}"/>
              </a:ext>
            </a:extLst>
          </p:cNvPr>
          <p:cNvSpPr>
            <a:spLocks noGrp="1"/>
          </p:cNvSpPr>
          <p:nvPr>
            <p:ph type="pic" sz="quarter" idx="64" hasCustomPrompt="1"/>
          </p:nvPr>
        </p:nvSpPr>
        <p:spPr>
          <a:xfrm>
            <a:off x="9998076"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100" name="Plassholder for tekst 29">
            <a:extLst>
              <a:ext uri="{FF2B5EF4-FFF2-40B4-BE49-F238E27FC236}">
                <a16:creationId xmlns:a16="http://schemas.microsoft.com/office/drawing/2014/main" id="{883C2FD0-0EB1-CB4F-84F8-522689EBE2B0}"/>
              </a:ext>
            </a:extLst>
          </p:cNvPr>
          <p:cNvSpPr>
            <a:spLocks noGrp="1"/>
          </p:cNvSpPr>
          <p:nvPr>
            <p:ph type="body" sz="quarter" idx="65"/>
          </p:nvPr>
        </p:nvSpPr>
        <p:spPr>
          <a:xfrm>
            <a:off x="9998076"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101" name="Plassholder for tekst 29">
            <a:extLst>
              <a:ext uri="{FF2B5EF4-FFF2-40B4-BE49-F238E27FC236}">
                <a16:creationId xmlns:a16="http://schemas.microsoft.com/office/drawing/2014/main" id="{FC75D5FC-AFA3-0345-8A3B-7B02E531F0F7}"/>
              </a:ext>
            </a:extLst>
          </p:cNvPr>
          <p:cNvSpPr>
            <a:spLocks noGrp="1"/>
          </p:cNvSpPr>
          <p:nvPr>
            <p:ph type="body" sz="quarter" idx="66" hasCustomPrompt="1"/>
          </p:nvPr>
        </p:nvSpPr>
        <p:spPr>
          <a:xfrm>
            <a:off x="9998076"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102" name="Plassholder for tekst 29">
            <a:extLst>
              <a:ext uri="{FF2B5EF4-FFF2-40B4-BE49-F238E27FC236}">
                <a16:creationId xmlns:a16="http://schemas.microsoft.com/office/drawing/2014/main" id="{C91E21A9-51C1-CC48-858B-3B75041DF36C}"/>
              </a:ext>
            </a:extLst>
          </p:cNvPr>
          <p:cNvSpPr>
            <a:spLocks noGrp="1"/>
          </p:cNvSpPr>
          <p:nvPr>
            <p:ph type="body" sz="quarter" idx="67" hasCustomPrompt="1"/>
          </p:nvPr>
        </p:nvSpPr>
        <p:spPr>
          <a:xfrm>
            <a:off x="9998076"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55" name="Plassholder for dato 3">
            <a:extLst>
              <a:ext uri="{FF2B5EF4-FFF2-40B4-BE49-F238E27FC236}">
                <a16:creationId xmlns:a16="http://schemas.microsoft.com/office/drawing/2014/main" id="{FF401711-5771-E348-B884-4494C15535F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12.10.2025</a:t>
            </a:fld>
            <a:endParaRPr lang="nb-NO" dirty="0"/>
          </a:p>
        </p:txBody>
      </p:sp>
      <p:sp>
        <p:nvSpPr>
          <p:cNvPr id="56" name="Plassholder for bunntekst 4">
            <a:extLst>
              <a:ext uri="{FF2B5EF4-FFF2-40B4-BE49-F238E27FC236}">
                <a16:creationId xmlns:a16="http://schemas.microsoft.com/office/drawing/2014/main" id="{B4D6C75C-1A1B-A34D-A089-D65B6B61924E}"/>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61" name="Plassholder for lysbildenummer 5">
            <a:extLst>
              <a:ext uri="{FF2B5EF4-FFF2-40B4-BE49-F238E27FC236}">
                <a16:creationId xmlns:a16="http://schemas.microsoft.com/office/drawing/2014/main" id="{62072BB7-75F3-4C45-A4FC-90BE5583918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8682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itatside / Uthevet setning LYS">
    <p:spTree>
      <p:nvGrpSpPr>
        <p:cNvPr id="1" name=""/>
        <p:cNvGrpSpPr/>
        <p:nvPr/>
      </p:nvGrpSpPr>
      <p:grpSpPr>
        <a:xfrm>
          <a:off x="0" y="0"/>
          <a:ext cx="0" cy="0"/>
          <a:chOff x="0" y="0"/>
          <a:chExt cx="0" cy="0"/>
        </a:xfrm>
      </p:grpSpPr>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rmAutofit/>
          </a:bodyPr>
          <a:lstStyle>
            <a:lvl1pPr marL="0" indent="0" algn="l">
              <a:buNone/>
              <a:defRPr sz="5400" b="1">
                <a:solidFill>
                  <a:srgbClr val="0085C0"/>
                </a:solidFill>
              </a:defRPr>
            </a:lvl1pPr>
          </a:lstStyle>
          <a:p>
            <a:r>
              <a:rPr lang="nb-NO" dirty="0"/>
              <a:t>Klikk for å legge til én setning eller et sitat</a:t>
            </a:r>
          </a:p>
        </p:txBody>
      </p:sp>
      <p:sp>
        <p:nvSpPr>
          <p:cNvPr id="10" name="Plassholder for dato 3">
            <a:extLst>
              <a:ext uri="{FF2B5EF4-FFF2-40B4-BE49-F238E27FC236}">
                <a16:creationId xmlns:a16="http://schemas.microsoft.com/office/drawing/2014/main" id="{6762BAF8-3152-9949-A56A-A5A1EE86499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12.10.2025</a:t>
            </a:fld>
            <a:endParaRPr lang="nb-NO" dirty="0"/>
          </a:p>
        </p:txBody>
      </p:sp>
      <p:sp>
        <p:nvSpPr>
          <p:cNvPr id="11" name="Plassholder for bunntekst 4">
            <a:extLst>
              <a:ext uri="{FF2B5EF4-FFF2-40B4-BE49-F238E27FC236}">
                <a16:creationId xmlns:a16="http://schemas.microsoft.com/office/drawing/2014/main" id="{2F5D33DF-151F-8C44-BE69-22D4DBDBAD85}"/>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12" name="Plassholder for lysbildenummer 5">
            <a:extLst>
              <a:ext uri="{FF2B5EF4-FFF2-40B4-BE49-F238E27FC236}">
                <a16:creationId xmlns:a16="http://schemas.microsoft.com/office/drawing/2014/main" id="{31511340-35CB-2D49-A578-4721986435A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1264835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itatside / Uthevet setning lys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dirty="0"/>
              <a:t>Klikk for å legge til én setning eller et sitat</a:t>
            </a:r>
          </a:p>
        </p:txBody>
      </p:sp>
      <p:sp>
        <p:nvSpPr>
          <p:cNvPr id="12" name="Plassholder for dato 3">
            <a:extLst>
              <a:ext uri="{FF2B5EF4-FFF2-40B4-BE49-F238E27FC236}">
                <a16:creationId xmlns:a16="http://schemas.microsoft.com/office/drawing/2014/main" id="{6751417D-366D-B143-B31C-C73D41ED7EB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12.10.2025</a:t>
            </a:fld>
            <a:endParaRPr lang="nb-NO" dirty="0"/>
          </a:p>
        </p:txBody>
      </p:sp>
      <p:sp>
        <p:nvSpPr>
          <p:cNvPr id="14" name="Plassholder for lysbildenummer 5">
            <a:extLst>
              <a:ext uri="{FF2B5EF4-FFF2-40B4-BE49-F238E27FC236}">
                <a16:creationId xmlns:a16="http://schemas.microsoft.com/office/drawing/2014/main" id="{DE9C3F96-76FA-0F47-AD15-ECE16BD696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0DF0D807-F9C3-DF43-9BB0-34DE90CD4AA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2B334FB-FF4A-5E4F-8B82-4F7AA6118B58}"/>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3813505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itatside / Uthevet setning sjøgrønn">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dirty="0"/>
              <a:t>Klikk for å legge til én setning eller et sitat</a:t>
            </a:r>
          </a:p>
        </p:txBody>
      </p:sp>
      <p:sp>
        <p:nvSpPr>
          <p:cNvPr id="12" name="Plassholder for dato 3">
            <a:extLst>
              <a:ext uri="{FF2B5EF4-FFF2-40B4-BE49-F238E27FC236}">
                <a16:creationId xmlns:a16="http://schemas.microsoft.com/office/drawing/2014/main" id="{EBB92826-BA27-4C49-B3E0-BE6A934E053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12.10.2025</a:t>
            </a:fld>
            <a:endParaRPr lang="nb-NO" dirty="0"/>
          </a:p>
        </p:txBody>
      </p:sp>
      <p:sp>
        <p:nvSpPr>
          <p:cNvPr id="14" name="Plassholder for lysbildenummer 5">
            <a:extLst>
              <a:ext uri="{FF2B5EF4-FFF2-40B4-BE49-F238E27FC236}">
                <a16:creationId xmlns:a16="http://schemas.microsoft.com/office/drawing/2014/main" id="{3673888A-BCCE-1D4E-AFF7-B5653A81BF7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A61F5AA2-5D29-3345-A3DD-65737A9056C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3EBECE2-BEAB-1141-9F28-663B0C09190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1785025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itatside / Uthevet setning mørk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dirty="0"/>
              <a:t>Klikk for å legge til én setning eller et sitat</a:t>
            </a:r>
          </a:p>
        </p:txBody>
      </p:sp>
      <p:sp>
        <p:nvSpPr>
          <p:cNvPr id="12" name="Plassholder for dato 3">
            <a:extLst>
              <a:ext uri="{FF2B5EF4-FFF2-40B4-BE49-F238E27FC236}">
                <a16:creationId xmlns:a16="http://schemas.microsoft.com/office/drawing/2014/main" id="{76E25B0E-2728-384B-8A49-85C1E119C54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12.10.2025</a:t>
            </a:fld>
            <a:endParaRPr lang="nb-NO" dirty="0"/>
          </a:p>
        </p:txBody>
      </p:sp>
      <p:sp>
        <p:nvSpPr>
          <p:cNvPr id="14" name="Plassholder for lysbildenummer 5">
            <a:extLst>
              <a:ext uri="{FF2B5EF4-FFF2-40B4-BE49-F238E27FC236}">
                <a16:creationId xmlns:a16="http://schemas.microsoft.com/office/drawing/2014/main" id="{A38E396D-E5A4-4749-BB0E-2CD8C6E534E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00959ECA-CEEA-514E-9333-D54056F6D34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C30A7E8-E3FA-5345-9EC5-FC002C5EA38D}"/>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2080689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Sitatside / Uthevet setning mørk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dirty="0"/>
              <a:t>Klikk for å legge til én setning eller et sitat</a:t>
            </a:r>
          </a:p>
        </p:txBody>
      </p:sp>
      <p:sp>
        <p:nvSpPr>
          <p:cNvPr id="12" name="Plassholder for dato 3">
            <a:extLst>
              <a:ext uri="{FF2B5EF4-FFF2-40B4-BE49-F238E27FC236}">
                <a16:creationId xmlns:a16="http://schemas.microsoft.com/office/drawing/2014/main" id="{76E25B0E-2728-384B-8A49-85C1E119C54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12.10.2025</a:t>
            </a:fld>
            <a:endParaRPr lang="nb-NO" dirty="0"/>
          </a:p>
        </p:txBody>
      </p:sp>
      <p:sp>
        <p:nvSpPr>
          <p:cNvPr id="14" name="Plassholder for lysbildenummer 5">
            <a:extLst>
              <a:ext uri="{FF2B5EF4-FFF2-40B4-BE49-F238E27FC236}">
                <a16:creationId xmlns:a16="http://schemas.microsoft.com/office/drawing/2014/main" id="{A38E396D-E5A4-4749-BB0E-2CD8C6E534E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00959ECA-CEEA-514E-9333-D54056F6D34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C30A7E8-E3FA-5345-9EC5-FC002C5EA38D}"/>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760927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tel og to innholdsdeler sjøgrønn">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Plassholder for dato 3">
            <a:extLst>
              <a:ext uri="{FF2B5EF4-FFF2-40B4-BE49-F238E27FC236}">
                <a16:creationId xmlns:a16="http://schemas.microsoft.com/office/drawing/2014/main" id="{639BB181-5361-0549-95AA-E8D5F2ECE18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12.10.2025</a:t>
            </a:fld>
            <a:endParaRPr lang="nb-NO" dirty="0"/>
          </a:p>
        </p:txBody>
      </p:sp>
      <p:sp>
        <p:nvSpPr>
          <p:cNvPr id="14" name="Plassholder for bunntekst 4">
            <a:extLst>
              <a:ext uri="{FF2B5EF4-FFF2-40B4-BE49-F238E27FC236}">
                <a16:creationId xmlns:a16="http://schemas.microsoft.com/office/drawing/2014/main" id="{57D11602-5F7A-484B-B659-33C6039CCD7E}"/>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15" name="Plassholder for lysbildenummer 5">
            <a:extLst>
              <a:ext uri="{FF2B5EF4-FFF2-40B4-BE49-F238E27FC236}">
                <a16:creationId xmlns:a16="http://schemas.microsoft.com/office/drawing/2014/main" id="{524E66A8-337A-3442-B197-501BCA55485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0" name="Grafikk 9">
            <a:extLst>
              <a:ext uri="{FF2B5EF4-FFF2-40B4-BE49-F238E27FC236}">
                <a16:creationId xmlns:a16="http://schemas.microsoft.com/office/drawing/2014/main" id="{3537D87F-9CDB-3743-9790-3ADBED139D0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271752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tel og to innholdsdeler mørkeblå">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Plassholder for dato 3">
            <a:extLst>
              <a:ext uri="{FF2B5EF4-FFF2-40B4-BE49-F238E27FC236}">
                <a16:creationId xmlns:a16="http://schemas.microsoft.com/office/drawing/2014/main" id="{E79DD916-2AFD-0042-A062-3DF84E6EAA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12.10.2025</a:t>
            </a:fld>
            <a:endParaRPr lang="nb-NO" dirty="0"/>
          </a:p>
        </p:txBody>
      </p:sp>
      <p:sp>
        <p:nvSpPr>
          <p:cNvPr id="14" name="Plassholder for bunntekst 4">
            <a:extLst>
              <a:ext uri="{FF2B5EF4-FFF2-40B4-BE49-F238E27FC236}">
                <a16:creationId xmlns:a16="http://schemas.microsoft.com/office/drawing/2014/main" id="{DF7D2294-8285-EB4C-8FC9-10E306C333C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15" name="Plassholder for lysbildenummer 5">
            <a:extLst>
              <a:ext uri="{FF2B5EF4-FFF2-40B4-BE49-F238E27FC236}">
                <a16:creationId xmlns:a16="http://schemas.microsoft.com/office/drawing/2014/main" id="{E467120E-4C46-C84E-B9CC-7D85C232D62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0" name="Grafikk 9">
            <a:extLst>
              <a:ext uri="{FF2B5EF4-FFF2-40B4-BE49-F238E27FC236}">
                <a16:creationId xmlns:a16="http://schemas.microsoft.com/office/drawing/2014/main" id="{FEA34F2D-7D05-4B4E-B4C7-515183E9254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3595641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tel og fire innholdsdeler lyseblå LYS">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A0BC74E1-5CDF-5142-A7EF-A67FC8EA8B85}"/>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3" name="Plassholder for tekst 2"/>
          <p:cNvSpPr>
            <a:spLocks noGrp="1"/>
          </p:cNvSpPr>
          <p:nvPr>
            <p:ph type="body" idx="1"/>
          </p:nvPr>
        </p:nvSpPr>
        <p:spPr>
          <a:xfrm>
            <a:off x="536574" y="1717675"/>
            <a:ext cx="6964363" cy="759219"/>
          </a:xfr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4" y="2476894"/>
            <a:ext cx="6964363" cy="3473055"/>
          </a:xfr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4" name="Plassholder for tekst 2">
            <a:extLst>
              <a:ext uri="{FF2B5EF4-FFF2-40B4-BE49-F238E27FC236}">
                <a16:creationId xmlns:a16="http://schemas.microsoft.com/office/drawing/2014/main" id="{424C2C66-B4EF-CA45-9EB9-E4586F52A88D}"/>
              </a:ext>
            </a:extLst>
          </p:cNvPr>
          <p:cNvSpPr>
            <a:spLocks noGrp="1"/>
          </p:cNvSpPr>
          <p:nvPr>
            <p:ph type="body" idx="13"/>
          </p:nvPr>
        </p:nvSpPr>
        <p:spPr>
          <a:xfrm>
            <a:off x="8312045" y="1717675"/>
            <a:ext cx="3317408" cy="759219"/>
          </a:xfrm>
        </p:spPr>
        <p:txBody>
          <a:bodyPr anchor="t">
            <a:noAutofit/>
          </a:bodyPr>
          <a:lstStyle>
            <a:lvl1pPr marL="0" indent="0">
              <a:lnSpc>
                <a:spcPct val="100000"/>
              </a:lnSpc>
              <a:spcBef>
                <a:spcPts val="0"/>
              </a:spcBef>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5" name="Plassholder for innhold 3">
            <a:extLst>
              <a:ext uri="{FF2B5EF4-FFF2-40B4-BE49-F238E27FC236}">
                <a16:creationId xmlns:a16="http://schemas.microsoft.com/office/drawing/2014/main" id="{774B19EF-5681-0545-BB92-34D2FCE43463}"/>
              </a:ext>
            </a:extLst>
          </p:cNvPr>
          <p:cNvSpPr>
            <a:spLocks noGrp="1"/>
          </p:cNvSpPr>
          <p:nvPr>
            <p:ph sz="half" idx="14" hasCustomPrompt="1"/>
          </p:nvPr>
        </p:nvSpPr>
        <p:spPr>
          <a:xfrm>
            <a:off x="8312046" y="2476894"/>
            <a:ext cx="3317408" cy="3473056"/>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7" name="Plassholder for tittel 1">
            <a:extLst>
              <a:ext uri="{FF2B5EF4-FFF2-40B4-BE49-F238E27FC236}">
                <a16:creationId xmlns:a16="http://schemas.microsoft.com/office/drawing/2014/main" id="{F849F286-9522-0646-9DE3-D32E129FB787}"/>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6" name="Plassholder for dato 3">
            <a:extLst>
              <a:ext uri="{FF2B5EF4-FFF2-40B4-BE49-F238E27FC236}">
                <a16:creationId xmlns:a16="http://schemas.microsoft.com/office/drawing/2014/main" id="{CA468E9D-E235-064F-A185-148548D280FA}"/>
              </a:ext>
            </a:extLst>
          </p:cNvPr>
          <p:cNvSpPr>
            <a:spLocks noGrp="1"/>
          </p:cNvSpPr>
          <p:nvPr>
            <p:ph type="dt" sz="half" idx="15"/>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12.10.2025</a:t>
            </a:fld>
            <a:endParaRPr lang="nb-NO" dirty="0"/>
          </a:p>
        </p:txBody>
      </p:sp>
      <p:sp>
        <p:nvSpPr>
          <p:cNvPr id="18" name="Plassholder for bunntekst 4">
            <a:extLst>
              <a:ext uri="{FF2B5EF4-FFF2-40B4-BE49-F238E27FC236}">
                <a16:creationId xmlns:a16="http://schemas.microsoft.com/office/drawing/2014/main" id="{FDB1A09E-D868-104A-96D0-CF2DEB27E08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20" name="Plassholder for lysbildenummer 5">
            <a:extLst>
              <a:ext uri="{FF2B5EF4-FFF2-40B4-BE49-F238E27FC236}">
                <a16:creationId xmlns:a16="http://schemas.microsoft.com/office/drawing/2014/main" id="{A6E38C66-DB73-4E4F-A7B8-74AF7508778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2" name="Grafikk 11">
            <a:extLst>
              <a:ext uri="{FF2B5EF4-FFF2-40B4-BE49-F238E27FC236}">
                <a16:creationId xmlns:a16="http://schemas.microsoft.com/office/drawing/2014/main" id="{1B496756-72A7-9845-9F89-587C35D446E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963099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ittel og fire innholdsdeler lyseblå LYS">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A0BC74E1-5CDF-5142-A7EF-A67FC8EA8B85}"/>
              </a:ext>
            </a:extLst>
          </p:cNvPr>
          <p:cNvSpPr/>
          <p:nvPr userDrawn="1"/>
        </p:nvSpPr>
        <p:spPr>
          <a:xfrm>
            <a:off x="7859713" y="1"/>
            <a:ext cx="433228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3" name="Plassholder for tekst 2"/>
          <p:cNvSpPr>
            <a:spLocks noGrp="1"/>
          </p:cNvSpPr>
          <p:nvPr>
            <p:ph type="body" idx="1"/>
          </p:nvPr>
        </p:nvSpPr>
        <p:spPr>
          <a:xfrm>
            <a:off x="536574" y="1717675"/>
            <a:ext cx="6964363" cy="759219"/>
          </a:xfr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4" y="2476894"/>
            <a:ext cx="6964363" cy="3473055"/>
          </a:xfr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4" name="Plassholder for tekst 2">
            <a:extLst>
              <a:ext uri="{FF2B5EF4-FFF2-40B4-BE49-F238E27FC236}">
                <a16:creationId xmlns:a16="http://schemas.microsoft.com/office/drawing/2014/main" id="{424C2C66-B4EF-CA45-9EB9-E4586F52A88D}"/>
              </a:ext>
            </a:extLst>
          </p:cNvPr>
          <p:cNvSpPr>
            <a:spLocks noGrp="1"/>
          </p:cNvSpPr>
          <p:nvPr>
            <p:ph type="body" idx="13"/>
          </p:nvPr>
        </p:nvSpPr>
        <p:spPr>
          <a:xfrm>
            <a:off x="8312045" y="1717675"/>
            <a:ext cx="3317408" cy="759219"/>
          </a:xfrm>
        </p:spPr>
        <p:txBody>
          <a:bodyPr anchor="t">
            <a:noAutofit/>
          </a:bodyPr>
          <a:lstStyle>
            <a:lvl1pPr marL="0" indent="0">
              <a:lnSpc>
                <a:spcPct val="100000"/>
              </a:lnSpc>
              <a:spcBef>
                <a:spcPts val="0"/>
              </a:spcBef>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5" name="Plassholder for innhold 3">
            <a:extLst>
              <a:ext uri="{FF2B5EF4-FFF2-40B4-BE49-F238E27FC236}">
                <a16:creationId xmlns:a16="http://schemas.microsoft.com/office/drawing/2014/main" id="{774B19EF-5681-0545-BB92-34D2FCE43463}"/>
              </a:ext>
            </a:extLst>
          </p:cNvPr>
          <p:cNvSpPr>
            <a:spLocks noGrp="1"/>
          </p:cNvSpPr>
          <p:nvPr>
            <p:ph sz="half" idx="14" hasCustomPrompt="1"/>
          </p:nvPr>
        </p:nvSpPr>
        <p:spPr>
          <a:xfrm>
            <a:off x="8312046" y="2476894"/>
            <a:ext cx="3317408" cy="3473056"/>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7" name="Plassholder for tittel 1">
            <a:extLst>
              <a:ext uri="{FF2B5EF4-FFF2-40B4-BE49-F238E27FC236}">
                <a16:creationId xmlns:a16="http://schemas.microsoft.com/office/drawing/2014/main" id="{F849F286-9522-0646-9DE3-D32E129FB787}"/>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6" name="Plassholder for dato 3">
            <a:extLst>
              <a:ext uri="{FF2B5EF4-FFF2-40B4-BE49-F238E27FC236}">
                <a16:creationId xmlns:a16="http://schemas.microsoft.com/office/drawing/2014/main" id="{CA468E9D-E235-064F-A185-148548D280FA}"/>
              </a:ext>
            </a:extLst>
          </p:cNvPr>
          <p:cNvSpPr>
            <a:spLocks noGrp="1"/>
          </p:cNvSpPr>
          <p:nvPr>
            <p:ph type="dt" sz="half" idx="15"/>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12.10.2025</a:t>
            </a:fld>
            <a:endParaRPr lang="nb-NO" dirty="0"/>
          </a:p>
        </p:txBody>
      </p:sp>
      <p:sp>
        <p:nvSpPr>
          <p:cNvPr id="18" name="Plassholder for bunntekst 4">
            <a:extLst>
              <a:ext uri="{FF2B5EF4-FFF2-40B4-BE49-F238E27FC236}">
                <a16:creationId xmlns:a16="http://schemas.microsoft.com/office/drawing/2014/main" id="{FDB1A09E-D868-104A-96D0-CF2DEB27E08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20" name="Plassholder for lysbildenummer 5">
            <a:extLst>
              <a:ext uri="{FF2B5EF4-FFF2-40B4-BE49-F238E27FC236}">
                <a16:creationId xmlns:a16="http://schemas.microsoft.com/office/drawing/2014/main" id="{A6E38C66-DB73-4E4F-A7B8-74AF7508778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2" name="Grafikk 11">
            <a:extLst>
              <a:ext uri="{FF2B5EF4-FFF2-40B4-BE49-F238E27FC236}">
                <a16:creationId xmlns:a16="http://schemas.microsoft.com/office/drawing/2014/main" id="{1B496756-72A7-9845-9F89-587C35D446E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696554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blank" preserve="1">
  <p:cSld name="1_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0919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blank" preserve="1">
  <p:cSld name="Blank 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178145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blank" preserve="1">
  <p:cSld name="Blank sjøgrø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388833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blank" preserve="1">
  <p:cSld name="Blank mørke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949497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blank" preserve="1">
  <p:cSld name="1_Blank mørke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842319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1_Sisteside med tekst">
    <p:bg>
      <p:bgPr>
        <a:solidFill>
          <a:schemeClr val="lt1"/>
        </a:solidFill>
        <a:effectLst/>
      </p:bgPr>
    </p:bg>
    <p:spTree>
      <p:nvGrpSpPr>
        <p:cNvPr id="1" name=""/>
        <p:cNvGrpSpPr/>
        <p:nvPr/>
      </p:nvGrpSpPr>
      <p:grpSpPr>
        <a:xfrm>
          <a:off x="0" y="0"/>
          <a:ext cx="0" cy="0"/>
          <a:chOff x="0" y="0"/>
          <a:chExt cx="0" cy="0"/>
        </a:xfrm>
      </p:grpSpPr>
      <p:sp>
        <p:nvSpPr>
          <p:cNvPr id="7" name="Rektangel 6"/>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ekst 5"/>
          <p:cNvSpPr>
            <a:spLocks noGrp="1"/>
          </p:cNvSpPr>
          <p:nvPr>
            <p:ph type="body" sz="quarter" idx="10"/>
          </p:nvPr>
        </p:nvSpPr>
        <p:spPr>
          <a:xfrm>
            <a:off x="533400" y="4320540"/>
            <a:ext cx="11098213" cy="1620203"/>
          </a:xfrm>
          <a:noFill/>
        </p:spPr>
        <p:txBody>
          <a:bodyPr/>
          <a:lstStyle>
            <a:lvl1pPr marL="0" indent="0" algn="ctr">
              <a:buNone/>
              <a:defRPr b="1">
                <a:solidFill>
                  <a:schemeClr val="lt1"/>
                </a:solidFill>
              </a:defRPr>
            </a:lvl1pPr>
          </a:lstStyle>
          <a:p>
            <a:pPr lvl="0"/>
            <a:r>
              <a:rPr lang="nb-NO"/>
              <a:t>Klikk for å redigere tekststiler i malen</a:t>
            </a:r>
          </a:p>
        </p:txBody>
      </p:sp>
      <p:pic>
        <p:nvPicPr>
          <p:cNvPr id="5" name="Grafikk 4">
            <a:extLst>
              <a:ext uri="{FF2B5EF4-FFF2-40B4-BE49-F238E27FC236}">
                <a16:creationId xmlns:a16="http://schemas.microsoft.com/office/drawing/2014/main" id="{A977DA6F-4A81-6A4E-A8C5-893DEFD2F48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48722" y="1723328"/>
            <a:ext cx="4142206" cy="991297"/>
          </a:xfrm>
          <a:prstGeom prst="rect">
            <a:avLst/>
          </a:prstGeom>
        </p:spPr>
      </p:pic>
    </p:spTree>
    <p:extLst>
      <p:ext uri="{BB962C8B-B14F-4D97-AF65-F5344CB8AC3E}">
        <p14:creationId xmlns:p14="http://schemas.microsoft.com/office/powerpoint/2010/main" val="3299065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2_Sisteside med tekst">
    <p:bg>
      <p:bgPr>
        <a:solidFill>
          <a:schemeClr val="lt1"/>
        </a:solidFill>
        <a:effectLst/>
      </p:bgPr>
    </p:bg>
    <p:spTree>
      <p:nvGrpSpPr>
        <p:cNvPr id="1" name=""/>
        <p:cNvGrpSpPr/>
        <p:nvPr/>
      </p:nvGrpSpPr>
      <p:grpSpPr>
        <a:xfrm>
          <a:off x="0" y="0"/>
          <a:ext cx="0" cy="0"/>
          <a:chOff x="0" y="0"/>
          <a:chExt cx="0" cy="0"/>
        </a:xfrm>
      </p:grpSpPr>
      <p:sp>
        <p:nvSpPr>
          <p:cNvPr id="7" name="Rektangel 6"/>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ekst 5"/>
          <p:cNvSpPr>
            <a:spLocks noGrp="1"/>
          </p:cNvSpPr>
          <p:nvPr>
            <p:ph type="body" sz="quarter" idx="10"/>
          </p:nvPr>
        </p:nvSpPr>
        <p:spPr>
          <a:xfrm>
            <a:off x="533400" y="4320540"/>
            <a:ext cx="11098213" cy="1620203"/>
          </a:xfrm>
          <a:noFill/>
        </p:spPr>
        <p:txBody>
          <a:bodyPr/>
          <a:lstStyle>
            <a:lvl1pPr marL="0" indent="0" algn="ctr">
              <a:buNone/>
              <a:defRPr b="1">
                <a:solidFill>
                  <a:schemeClr val="lt1"/>
                </a:solidFill>
              </a:defRPr>
            </a:lvl1pPr>
          </a:lstStyle>
          <a:p>
            <a:pPr lvl="0"/>
            <a:r>
              <a:rPr lang="nb-NO"/>
              <a:t>Klikk for å redigere tekststiler i malen</a:t>
            </a:r>
          </a:p>
        </p:txBody>
      </p:sp>
      <p:pic>
        <p:nvPicPr>
          <p:cNvPr id="5" name="Grafikk 4">
            <a:extLst>
              <a:ext uri="{FF2B5EF4-FFF2-40B4-BE49-F238E27FC236}">
                <a16:creationId xmlns:a16="http://schemas.microsoft.com/office/drawing/2014/main" id="{A977DA6F-4A81-6A4E-A8C5-893DEFD2F48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48722" y="1723328"/>
            <a:ext cx="4142206" cy="991297"/>
          </a:xfrm>
          <a:prstGeom prst="rect">
            <a:avLst/>
          </a:prstGeom>
        </p:spPr>
      </p:pic>
    </p:spTree>
    <p:extLst>
      <p:ext uri="{BB962C8B-B14F-4D97-AF65-F5344CB8AC3E}">
        <p14:creationId xmlns:p14="http://schemas.microsoft.com/office/powerpoint/2010/main" val="3056655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Sisteside med tekst">
    <p:bg>
      <p:bgPr>
        <a:solidFill>
          <a:schemeClr val="lt1"/>
        </a:solidFill>
        <a:effectLst/>
      </p:bgPr>
    </p:bg>
    <p:spTree>
      <p:nvGrpSpPr>
        <p:cNvPr id="1" name=""/>
        <p:cNvGrpSpPr/>
        <p:nvPr/>
      </p:nvGrpSpPr>
      <p:grpSpPr>
        <a:xfrm>
          <a:off x="0" y="0"/>
          <a:ext cx="0" cy="0"/>
          <a:chOff x="0" y="0"/>
          <a:chExt cx="0" cy="0"/>
        </a:xfrm>
      </p:grpSpPr>
      <p:sp>
        <p:nvSpPr>
          <p:cNvPr id="7" name="Rektangel 6"/>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ekst 5"/>
          <p:cNvSpPr>
            <a:spLocks noGrp="1"/>
          </p:cNvSpPr>
          <p:nvPr>
            <p:ph type="body" sz="quarter" idx="10"/>
          </p:nvPr>
        </p:nvSpPr>
        <p:spPr>
          <a:xfrm>
            <a:off x="533400" y="4320540"/>
            <a:ext cx="11098213" cy="1620203"/>
          </a:xfrm>
          <a:noFill/>
        </p:spPr>
        <p:txBody>
          <a:bodyPr/>
          <a:lstStyle>
            <a:lvl1pPr marL="0" indent="0" algn="ctr">
              <a:buNone/>
              <a:defRPr b="1">
                <a:solidFill>
                  <a:schemeClr val="lt1"/>
                </a:solidFill>
              </a:defRPr>
            </a:lvl1pPr>
          </a:lstStyle>
          <a:p>
            <a:pPr lvl="0"/>
            <a:r>
              <a:rPr lang="nb-NO"/>
              <a:t>Klikk for å redigere tekststiler i malen</a:t>
            </a:r>
          </a:p>
        </p:txBody>
      </p:sp>
      <p:pic>
        <p:nvPicPr>
          <p:cNvPr id="5" name="Grafikk 4">
            <a:extLst>
              <a:ext uri="{FF2B5EF4-FFF2-40B4-BE49-F238E27FC236}">
                <a16:creationId xmlns:a16="http://schemas.microsoft.com/office/drawing/2014/main" id="{A977DA6F-4A81-6A4E-A8C5-893DEFD2F48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48722" y="1723328"/>
            <a:ext cx="4142206" cy="991297"/>
          </a:xfrm>
          <a:prstGeom prst="rect">
            <a:avLst/>
          </a:prstGeom>
        </p:spPr>
      </p:pic>
    </p:spTree>
    <p:extLst>
      <p:ext uri="{BB962C8B-B14F-4D97-AF65-F5344CB8AC3E}">
        <p14:creationId xmlns:p14="http://schemas.microsoft.com/office/powerpoint/2010/main" val="2636106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63" Type="http://schemas.openxmlformats.org/officeDocument/2006/relationships/slideLayout" Target="../slideLayouts/slideLayout74.xml"/><Relationship Id="rId68" Type="http://schemas.openxmlformats.org/officeDocument/2006/relationships/slideLayout" Target="../slideLayouts/slideLayout79.xml"/><Relationship Id="rId7" Type="http://schemas.openxmlformats.org/officeDocument/2006/relationships/slideLayout" Target="../slideLayouts/slideLayout18.xml"/><Relationship Id="rId71" Type="http://schemas.openxmlformats.org/officeDocument/2006/relationships/slideLayout" Target="../slideLayouts/slideLayout8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9" Type="http://schemas.openxmlformats.org/officeDocument/2006/relationships/slideLayout" Target="../slideLayouts/slideLayout40.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3" Type="http://schemas.openxmlformats.org/officeDocument/2006/relationships/slideLayout" Target="../slideLayouts/slideLayout64.xml"/><Relationship Id="rId58" Type="http://schemas.openxmlformats.org/officeDocument/2006/relationships/slideLayout" Target="../slideLayouts/slideLayout69.xml"/><Relationship Id="rId66" Type="http://schemas.openxmlformats.org/officeDocument/2006/relationships/slideLayout" Target="../slideLayouts/slideLayout77.xml"/><Relationship Id="rId74" Type="http://schemas.openxmlformats.org/officeDocument/2006/relationships/image" Target="../media/image2.png"/><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slideLayout" Target="../slideLayouts/slideLayout68.xml"/><Relationship Id="rId61" Type="http://schemas.openxmlformats.org/officeDocument/2006/relationships/slideLayout" Target="../slideLayouts/slideLayout7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60" Type="http://schemas.openxmlformats.org/officeDocument/2006/relationships/slideLayout" Target="../slideLayouts/slideLayout71.xml"/><Relationship Id="rId65" Type="http://schemas.openxmlformats.org/officeDocument/2006/relationships/slideLayout" Target="../slideLayouts/slideLayout76.xml"/><Relationship Id="rId73"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56" Type="http://schemas.openxmlformats.org/officeDocument/2006/relationships/slideLayout" Target="../slideLayouts/slideLayout67.xml"/><Relationship Id="rId64" Type="http://schemas.openxmlformats.org/officeDocument/2006/relationships/slideLayout" Target="../slideLayouts/slideLayout75.xml"/><Relationship Id="rId69" Type="http://schemas.openxmlformats.org/officeDocument/2006/relationships/slideLayout" Target="../slideLayouts/slideLayout80.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72" Type="http://schemas.openxmlformats.org/officeDocument/2006/relationships/theme" Target="../theme/theme2.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59" Type="http://schemas.openxmlformats.org/officeDocument/2006/relationships/slideLayout" Target="../slideLayouts/slideLayout70.xml"/><Relationship Id="rId67" Type="http://schemas.openxmlformats.org/officeDocument/2006/relationships/slideLayout" Target="../slideLayouts/slideLayout78.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62" Type="http://schemas.openxmlformats.org/officeDocument/2006/relationships/slideLayout" Target="../slideLayouts/slideLayout73.xml"/><Relationship Id="rId70" Type="http://schemas.openxmlformats.org/officeDocument/2006/relationships/slideLayout" Target="../slideLayouts/slideLayout81.xml"/><Relationship Id="rId75" Type="http://schemas.openxmlformats.org/officeDocument/2006/relationships/image" Target="../media/image3.svg"/><Relationship Id="rId1" Type="http://schemas.openxmlformats.org/officeDocument/2006/relationships/slideLayout" Target="../slideLayouts/slideLayout12.xml"/><Relationship Id="rId6"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8BE9F70-BE90-42AA-AEEA-EB49DF074F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17EFFBA7-321A-2111-31D8-1CE1DB5601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09B9A41-2D71-7727-EBC0-4011854070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B4F44AB-C373-419D-AA97-833F0ADEDED1}" type="datetimeFigureOut">
              <a:rPr lang="nb-NO" smtClean="0"/>
              <a:t>12.10.2025</a:t>
            </a:fld>
            <a:endParaRPr lang="nb-NO"/>
          </a:p>
        </p:txBody>
      </p:sp>
      <p:sp>
        <p:nvSpPr>
          <p:cNvPr id="5" name="Plassholder for bunntekst 4">
            <a:extLst>
              <a:ext uri="{FF2B5EF4-FFF2-40B4-BE49-F238E27FC236}">
                <a16:creationId xmlns:a16="http://schemas.microsoft.com/office/drawing/2014/main" id="{949696FA-A688-DE1D-5004-4C2D5851F3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0354314C-DBCC-2DD0-30EB-5EAD9D59BB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2A73BB4-3EE8-4106-A3F0-5E41297BC08F}" type="slidenum">
              <a:rPr lang="nb-NO" smtClean="0"/>
              <a:t>‹#›</a:t>
            </a:fld>
            <a:endParaRPr lang="nb-NO"/>
          </a:p>
        </p:txBody>
      </p:sp>
    </p:spTree>
    <p:extLst>
      <p:ext uri="{BB962C8B-B14F-4D97-AF65-F5344CB8AC3E}">
        <p14:creationId xmlns:p14="http://schemas.microsoft.com/office/powerpoint/2010/main" val="30318892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36575" y="453412"/>
            <a:ext cx="11101388" cy="689588"/>
          </a:xfrm>
          <a:prstGeom prst="rect">
            <a:avLst/>
          </a:prstGeom>
        </p:spPr>
        <p:txBody>
          <a:bodyPr vert="horz" lIns="0" tIns="0" rIns="0" bIns="0" rtlCol="0" anchor="t" anchorCtr="0">
            <a:noAutofit/>
          </a:bodyPr>
          <a:lstStyle/>
          <a:p>
            <a:endParaRPr lang="nb-NO" dirty="0"/>
          </a:p>
        </p:txBody>
      </p:sp>
      <p:sp>
        <p:nvSpPr>
          <p:cNvPr id="3" name="Plassholder for tekst 2"/>
          <p:cNvSpPr>
            <a:spLocks noGrp="1"/>
          </p:cNvSpPr>
          <p:nvPr>
            <p:ph type="body" idx="1"/>
          </p:nvPr>
        </p:nvSpPr>
        <p:spPr>
          <a:xfrm>
            <a:off x="533399" y="1717676"/>
            <a:ext cx="11104563" cy="4232274"/>
          </a:xfrm>
          <a:prstGeom prst="rect">
            <a:avLst/>
          </a:prstGeom>
        </p:spPr>
        <p:txBody>
          <a:bodyPr vert="horz" lIns="0" tIns="0" rIns="0" bIns="0" rtlCol="0">
            <a:noAutofit/>
          </a:body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12.10.2025</a:t>
            </a:fld>
            <a:endParaRPr lang="nb-NO" dirty="0"/>
          </a:p>
        </p:txBody>
      </p:sp>
      <p:sp>
        <p:nvSpPr>
          <p:cNvPr id="5" name="Plassholder for bunntekst 4"/>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pic>
        <p:nvPicPr>
          <p:cNvPr id="8" name="topplogo" hidden="1"/>
          <p:cNvPicPr>
            <a:picLocks noChangeAspect="1"/>
          </p:cNvPicPr>
          <p:nvPr/>
        </p:nvPicPr>
        <p:blipFill>
          <a:blip r:embed="rId73" cstate="print">
            <a:extLst>
              <a:ext uri="{28A0092B-C50C-407E-A947-70E740481C1C}">
                <a14:useLocalDpi xmlns:a14="http://schemas.microsoft.com/office/drawing/2010/main"/>
              </a:ext>
            </a:extLst>
          </a:blip>
          <a:stretch>
            <a:fillRect/>
          </a:stretch>
        </p:blipFill>
        <p:spPr>
          <a:xfrm>
            <a:off x="9994133" y="612097"/>
            <a:ext cx="1657799" cy="324000"/>
          </a:xfrm>
          <a:prstGeom prst="rect">
            <a:avLst/>
          </a:prstGeom>
        </p:spPr>
      </p:pic>
      <p:sp>
        <p:nvSpPr>
          <p:cNvPr id="9" name="Hellogo" hidden="1"/>
          <p:cNvSpPr>
            <a:spLocks noChangeAspect="1" noEditPoints="1"/>
          </p:cNvSpPr>
          <p:nvPr/>
        </p:nvSpPr>
        <p:spPr bwMode="auto">
          <a:xfrm>
            <a:off x="4656000" y="2056975"/>
            <a:ext cx="2880000" cy="2744050"/>
          </a:xfrm>
          <a:custGeom>
            <a:avLst/>
            <a:gdLst>
              <a:gd name="T0" fmla="*/ 319 w 337"/>
              <a:gd name="T1" fmla="*/ 129 h 321"/>
              <a:gd name="T2" fmla="*/ 289 w 337"/>
              <a:gd name="T3" fmla="*/ 64 h 321"/>
              <a:gd name="T4" fmla="*/ 305 w 337"/>
              <a:gd name="T5" fmla="*/ 48 h 321"/>
              <a:gd name="T6" fmla="*/ 308 w 337"/>
              <a:gd name="T7" fmla="*/ 21 h 321"/>
              <a:gd name="T8" fmla="*/ 292 w 337"/>
              <a:gd name="T9" fmla="*/ 13 h 321"/>
              <a:gd name="T10" fmla="*/ 265 w 337"/>
              <a:gd name="T11" fmla="*/ 40 h 321"/>
              <a:gd name="T12" fmla="*/ 137 w 337"/>
              <a:gd name="T13" fmla="*/ 9 h 321"/>
              <a:gd name="T14" fmla="*/ 17 w 337"/>
              <a:gd name="T15" fmla="*/ 191 h 321"/>
              <a:gd name="T16" fmla="*/ 48 w 337"/>
              <a:gd name="T17" fmla="*/ 257 h 321"/>
              <a:gd name="T18" fmla="*/ 36 w 337"/>
              <a:gd name="T19" fmla="*/ 269 h 321"/>
              <a:gd name="T20" fmla="*/ 33 w 337"/>
              <a:gd name="T21" fmla="*/ 296 h 321"/>
              <a:gd name="T22" fmla="*/ 49 w 337"/>
              <a:gd name="T23" fmla="*/ 304 h 321"/>
              <a:gd name="T24" fmla="*/ 72 w 337"/>
              <a:gd name="T25" fmla="*/ 281 h 321"/>
              <a:gd name="T26" fmla="*/ 199 w 337"/>
              <a:gd name="T27" fmla="*/ 311 h 321"/>
              <a:gd name="T28" fmla="*/ 319 w 337"/>
              <a:gd name="T29" fmla="*/ 129 h 321"/>
              <a:gd name="T30" fmla="*/ 87 w 337"/>
              <a:gd name="T31" fmla="*/ 161 h 321"/>
              <a:gd name="T32" fmla="*/ 172 w 337"/>
              <a:gd name="T33" fmla="*/ 33 h 321"/>
              <a:gd name="T34" fmla="*/ 255 w 337"/>
              <a:gd name="T35" fmla="*/ 50 h 321"/>
              <a:gd name="T36" fmla="*/ 104 w 337"/>
              <a:gd name="T37" fmla="*/ 201 h 321"/>
              <a:gd name="T38" fmla="*/ 87 w 337"/>
              <a:gd name="T39" fmla="*/ 161 h 321"/>
              <a:gd name="T40" fmla="*/ 165 w 337"/>
              <a:gd name="T41" fmla="*/ 287 h 321"/>
              <a:gd name="T42" fmla="*/ 82 w 337"/>
              <a:gd name="T43" fmla="*/ 271 h 321"/>
              <a:gd name="T44" fmla="*/ 233 w 337"/>
              <a:gd name="T45" fmla="*/ 120 h 321"/>
              <a:gd name="T46" fmla="*/ 249 w 337"/>
              <a:gd name="T47" fmla="*/ 159 h 321"/>
              <a:gd name="T48" fmla="*/ 165 w 337"/>
              <a:gd name="T49" fmla="*/ 28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7" h="321">
                <a:moveTo>
                  <a:pt x="319" y="129"/>
                </a:moveTo>
                <a:cubicBezTo>
                  <a:pt x="314" y="105"/>
                  <a:pt x="304" y="83"/>
                  <a:pt x="289" y="64"/>
                </a:cubicBezTo>
                <a:cubicBezTo>
                  <a:pt x="305" y="48"/>
                  <a:pt x="305" y="48"/>
                  <a:pt x="305" y="48"/>
                </a:cubicBezTo>
                <a:cubicBezTo>
                  <a:pt x="310" y="43"/>
                  <a:pt x="311" y="31"/>
                  <a:pt x="308" y="21"/>
                </a:cubicBezTo>
                <a:cubicBezTo>
                  <a:pt x="304" y="11"/>
                  <a:pt x="297" y="8"/>
                  <a:pt x="292" y="13"/>
                </a:cubicBezTo>
                <a:cubicBezTo>
                  <a:pt x="265" y="40"/>
                  <a:pt x="265" y="40"/>
                  <a:pt x="265" y="40"/>
                </a:cubicBezTo>
                <a:cubicBezTo>
                  <a:pt x="230" y="12"/>
                  <a:pt x="184" y="0"/>
                  <a:pt x="137" y="9"/>
                </a:cubicBezTo>
                <a:cubicBezTo>
                  <a:pt x="54" y="26"/>
                  <a:pt x="0" y="108"/>
                  <a:pt x="17" y="191"/>
                </a:cubicBezTo>
                <a:cubicBezTo>
                  <a:pt x="22" y="216"/>
                  <a:pt x="33" y="238"/>
                  <a:pt x="48" y="257"/>
                </a:cubicBezTo>
                <a:cubicBezTo>
                  <a:pt x="36" y="269"/>
                  <a:pt x="36" y="269"/>
                  <a:pt x="36" y="269"/>
                </a:cubicBezTo>
                <a:cubicBezTo>
                  <a:pt x="30" y="274"/>
                  <a:pt x="29" y="286"/>
                  <a:pt x="33" y="296"/>
                </a:cubicBezTo>
                <a:cubicBezTo>
                  <a:pt x="36" y="306"/>
                  <a:pt x="44" y="309"/>
                  <a:pt x="49" y="304"/>
                </a:cubicBezTo>
                <a:cubicBezTo>
                  <a:pt x="72" y="281"/>
                  <a:pt x="72" y="281"/>
                  <a:pt x="72" y="281"/>
                </a:cubicBezTo>
                <a:cubicBezTo>
                  <a:pt x="107" y="308"/>
                  <a:pt x="153" y="321"/>
                  <a:pt x="199" y="311"/>
                </a:cubicBezTo>
                <a:cubicBezTo>
                  <a:pt x="283" y="294"/>
                  <a:pt x="337" y="213"/>
                  <a:pt x="319" y="129"/>
                </a:cubicBezTo>
                <a:moveTo>
                  <a:pt x="87" y="161"/>
                </a:moveTo>
                <a:cubicBezTo>
                  <a:pt x="75" y="103"/>
                  <a:pt x="113" y="45"/>
                  <a:pt x="172" y="33"/>
                </a:cubicBezTo>
                <a:cubicBezTo>
                  <a:pt x="202" y="27"/>
                  <a:pt x="231" y="34"/>
                  <a:pt x="255" y="50"/>
                </a:cubicBezTo>
                <a:cubicBezTo>
                  <a:pt x="104" y="201"/>
                  <a:pt x="104" y="201"/>
                  <a:pt x="104" y="201"/>
                </a:cubicBezTo>
                <a:cubicBezTo>
                  <a:pt x="96" y="189"/>
                  <a:pt x="90" y="176"/>
                  <a:pt x="87" y="161"/>
                </a:cubicBezTo>
                <a:moveTo>
                  <a:pt x="165" y="287"/>
                </a:moveTo>
                <a:cubicBezTo>
                  <a:pt x="135" y="293"/>
                  <a:pt x="106" y="287"/>
                  <a:pt x="82" y="271"/>
                </a:cubicBezTo>
                <a:cubicBezTo>
                  <a:pt x="233" y="120"/>
                  <a:pt x="233" y="120"/>
                  <a:pt x="233" y="120"/>
                </a:cubicBezTo>
                <a:cubicBezTo>
                  <a:pt x="241" y="132"/>
                  <a:pt x="246" y="145"/>
                  <a:pt x="249" y="159"/>
                </a:cubicBezTo>
                <a:cubicBezTo>
                  <a:pt x="261" y="218"/>
                  <a:pt x="223" y="275"/>
                  <a:pt x="165" y="287"/>
                </a:cubicBezTo>
              </a:path>
            </a:pathLst>
          </a:custGeom>
          <a:solidFill>
            <a:srgbClr val="00AE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Kantlogo" hidden="1"/>
          <p:cNvSpPr>
            <a:spLocks noChangeAspect="1" noEditPoints="1"/>
          </p:cNvSpPr>
          <p:nvPr/>
        </p:nvSpPr>
        <p:spPr bwMode="auto">
          <a:xfrm>
            <a:off x="4656000" y="2054372"/>
            <a:ext cx="2880000" cy="2749256"/>
          </a:xfrm>
          <a:custGeom>
            <a:avLst/>
            <a:gdLst>
              <a:gd name="T0" fmla="*/ 315 w 332"/>
              <a:gd name="T1" fmla="*/ 128 h 317"/>
              <a:gd name="T2" fmla="*/ 285 w 332"/>
              <a:gd name="T3" fmla="*/ 64 h 317"/>
              <a:gd name="T4" fmla="*/ 301 w 332"/>
              <a:gd name="T5" fmla="*/ 48 h 317"/>
              <a:gd name="T6" fmla="*/ 304 w 332"/>
              <a:gd name="T7" fmla="*/ 21 h 317"/>
              <a:gd name="T8" fmla="*/ 288 w 332"/>
              <a:gd name="T9" fmla="*/ 13 h 317"/>
              <a:gd name="T10" fmla="*/ 261 w 332"/>
              <a:gd name="T11" fmla="*/ 40 h 317"/>
              <a:gd name="T12" fmla="*/ 135 w 332"/>
              <a:gd name="T13" fmla="*/ 10 h 317"/>
              <a:gd name="T14" fmla="*/ 17 w 332"/>
              <a:gd name="T15" fmla="*/ 189 h 317"/>
              <a:gd name="T16" fmla="*/ 47 w 332"/>
              <a:gd name="T17" fmla="*/ 254 h 317"/>
              <a:gd name="T18" fmla="*/ 35 w 332"/>
              <a:gd name="T19" fmla="*/ 266 h 317"/>
              <a:gd name="T20" fmla="*/ 32 w 332"/>
              <a:gd name="T21" fmla="*/ 293 h 317"/>
              <a:gd name="T22" fmla="*/ 48 w 332"/>
              <a:gd name="T23" fmla="*/ 301 h 317"/>
              <a:gd name="T24" fmla="*/ 71 w 332"/>
              <a:gd name="T25" fmla="*/ 278 h 317"/>
              <a:gd name="T26" fmla="*/ 196 w 332"/>
              <a:gd name="T27" fmla="*/ 308 h 317"/>
              <a:gd name="T28" fmla="*/ 315 w 332"/>
              <a:gd name="T29" fmla="*/ 128 h 317"/>
              <a:gd name="T30" fmla="*/ 86 w 332"/>
              <a:gd name="T31" fmla="*/ 160 h 317"/>
              <a:gd name="T32" fmla="*/ 169 w 332"/>
              <a:gd name="T33" fmla="*/ 33 h 317"/>
              <a:gd name="T34" fmla="*/ 251 w 332"/>
              <a:gd name="T35" fmla="*/ 50 h 317"/>
              <a:gd name="T36" fmla="*/ 102 w 332"/>
              <a:gd name="T37" fmla="*/ 199 h 317"/>
              <a:gd name="T38" fmla="*/ 86 w 332"/>
              <a:gd name="T39" fmla="*/ 160 h 317"/>
              <a:gd name="T40" fmla="*/ 162 w 332"/>
              <a:gd name="T41" fmla="*/ 284 h 317"/>
              <a:gd name="T42" fmla="*/ 81 w 332"/>
              <a:gd name="T43" fmla="*/ 268 h 317"/>
              <a:gd name="T44" fmla="*/ 230 w 332"/>
              <a:gd name="T45" fmla="*/ 119 h 317"/>
              <a:gd name="T46" fmla="*/ 246 w 332"/>
              <a:gd name="T47" fmla="*/ 158 h 317"/>
              <a:gd name="T48" fmla="*/ 162 w 332"/>
              <a:gd name="T49" fmla="*/ 284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2" h="317">
                <a:moveTo>
                  <a:pt x="315" y="128"/>
                </a:moveTo>
                <a:cubicBezTo>
                  <a:pt x="310" y="104"/>
                  <a:pt x="299" y="82"/>
                  <a:pt x="285" y="64"/>
                </a:cubicBezTo>
                <a:cubicBezTo>
                  <a:pt x="301" y="48"/>
                  <a:pt x="301" y="48"/>
                  <a:pt x="301" y="48"/>
                </a:cubicBezTo>
                <a:cubicBezTo>
                  <a:pt x="306" y="43"/>
                  <a:pt x="307" y="31"/>
                  <a:pt x="304" y="21"/>
                </a:cubicBezTo>
                <a:cubicBezTo>
                  <a:pt x="300" y="12"/>
                  <a:pt x="293" y="8"/>
                  <a:pt x="288" y="13"/>
                </a:cubicBezTo>
                <a:cubicBezTo>
                  <a:pt x="261" y="40"/>
                  <a:pt x="261" y="40"/>
                  <a:pt x="261" y="40"/>
                </a:cubicBezTo>
                <a:cubicBezTo>
                  <a:pt x="227" y="13"/>
                  <a:pt x="182" y="0"/>
                  <a:pt x="135" y="10"/>
                </a:cubicBezTo>
                <a:cubicBezTo>
                  <a:pt x="53" y="26"/>
                  <a:pt x="0" y="107"/>
                  <a:pt x="17" y="189"/>
                </a:cubicBezTo>
                <a:cubicBezTo>
                  <a:pt x="22" y="214"/>
                  <a:pt x="32" y="236"/>
                  <a:pt x="47" y="254"/>
                </a:cubicBezTo>
                <a:cubicBezTo>
                  <a:pt x="35" y="266"/>
                  <a:pt x="35" y="266"/>
                  <a:pt x="35" y="266"/>
                </a:cubicBezTo>
                <a:cubicBezTo>
                  <a:pt x="30" y="271"/>
                  <a:pt x="29" y="283"/>
                  <a:pt x="32" y="293"/>
                </a:cubicBezTo>
                <a:cubicBezTo>
                  <a:pt x="36" y="302"/>
                  <a:pt x="43" y="306"/>
                  <a:pt x="48" y="301"/>
                </a:cubicBezTo>
                <a:cubicBezTo>
                  <a:pt x="71" y="278"/>
                  <a:pt x="71" y="278"/>
                  <a:pt x="71" y="278"/>
                </a:cubicBezTo>
                <a:cubicBezTo>
                  <a:pt x="105" y="305"/>
                  <a:pt x="150" y="317"/>
                  <a:pt x="196" y="308"/>
                </a:cubicBezTo>
                <a:cubicBezTo>
                  <a:pt x="279" y="291"/>
                  <a:pt x="332" y="211"/>
                  <a:pt x="315" y="128"/>
                </a:cubicBezTo>
                <a:moveTo>
                  <a:pt x="86" y="160"/>
                </a:moveTo>
                <a:cubicBezTo>
                  <a:pt x="74" y="102"/>
                  <a:pt x="111" y="45"/>
                  <a:pt x="169" y="33"/>
                </a:cubicBezTo>
                <a:cubicBezTo>
                  <a:pt x="199" y="27"/>
                  <a:pt x="228" y="34"/>
                  <a:pt x="251" y="50"/>
                </a:cubicBezTo>
                <a:cubicBezTo>
                  <a:pt x="102" y="199"/>
                  <a:pt x="102" y="199"/>
                  <a:pt x="102" y="199"/>
                </a:cubicBezTo>
                <a:cubicBezTo>
                  <a:pt x="95" y="187"/>
                  <a:pt x="89" y="174"/>
                  <a:pt x="86" y="160"/>
                </a:cubicBezTo>
                <a:moveTo>
                  <a:pt x="162" y="284"/>
                </a:moveTo>
                <a:cubicBezTo>
                  <a:pt x="133" y="290"/>
                  <a:pt x="104" y="283"/>
                  <a:pt x="81" y="268"/>
                </a:cubicBezTo>
                <a:cubicBezTo>
                  <a:pt x="230" y="119"/>
                  <a:pt x="230" y="119"/>
                  <a:pt x="230" y="119"/>
                </a:cubicBezTo>
                <a:cubicBezTo>
                  <a:pt x="237" y="130"/>
                  <a:pt x="243" y="143"/>
                  <a:pt x="246" y="158"/>
                </a:cubicBezTo>
                <a:cubicBezTo>
                  <a:pt x="258" y="216"/>
                  <a:pt x="220" y="272"/>
                  <a:pt x="162" y="284"/>
                </a:cubicBezTo>
              </a:path>
            </a:pathLst>
          </a:custGeom>
          <a:noFill/>
          <a:ln w="1587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grpSp>
        <p:nvGrpSpPr>
          <p:cNvPr id="73" name="Skravertlogo" hidden="1"/>
          <p:cNvGrpSpPr>
            <a:grpSpLocks noChangeAspect="1"/>
          </p:cNvGrpSpPr>
          <p:nvPr/>
        </p:nvGrpSpPr>
        <p:grpSpPr bwMode="auto">
          <a:xfrm>
            <a:off x="4656000" y="1987582"/>
            <a:ext cx="2880000" cy="2882836"/>
            <a:chOff x="1627" y="448"/>
            <a:chExt cx="3047" cy="3050"/>
          </a:xfrm>
          <a:solidFill>
            <a:schemeClr val="accent1"/>
          </a:solidFill>
        </p:grpSpPr>
        <p:sp>
          <p:nvSpPr>
            <p:cNvPr id="74" name="Freeform 265"/>
            <p:cNvSpPr>
              <a:spLocks/>
            </p:cNvSpPr>
            <p:nvPr/>
          </p:nvSpPr>
          <p:spPr bwMode="auto">
            <a:xfrm>
              <a:off x="1629" y="1145"/>
              <a:ext cx="898" cy="927"/>
            </a:xfrm>
            <a:custGeom>
              <a:avLst/>
              <a:gdLst>
                <a:gd name="T0" fmla="*/ 358 w 379"/>
                <a:gd name="T1" fmla="*/ 33 h 391"/>
                <a:gd name="T2" fmla="*/ 379 w 379"/>
                <a:gd name="T3" fmla="*/ 0 h 391"/>
                <a:gd name="T4" fmla="*/ 0 w 379"/>
                <a:gd name="T5" fmla="*/ 380 h 391"/>
                <a:gd name="T6" fmla="*/ 1 w 379"/>
                <a:gd name="T7" fmla="*/ 391 h 391"/>
                <a:gd name="T8" fmla="*/ 358 w 379"/>
                <a:gd name="T9" fmla="*/ 33 h 391"/>
              </a:gdLst>
              <a:ahLst/>
              <a:cxnLst>
                <a:cxn ang="0">
                  <a:pos x="T0" y="T1"/>
                </a:cxn>
                <a:cxn ang="0">
                  <a:pos x="T2" y="T3"/>
                </a:cxn>
                <a:cxn ang="0">
                  <a:pos x="T4" y="T5"/>
                </a:cxn>
                <a:cxn ang="0">
                  <a:pos x="T6" y="T7"/>
                </a:cxn>
                <a:cxn ang="0">
                  <a:pos x="T8" y="T9"/>
                </a:cxn>
              </a:cxnLst>
              <a:rect l="0" t="0" r="r" b="b"/>
              <a:pathLst>
                <a:path w="379" h="391">
                  <a:moveTo>
                    <a:pt x="358" y="33"/>
                  </a:moveTo>
                  <a:cubicBezTo>
                    <a:pt x="364" y="22"/>
                    <a:pt x="372" y="11"/>
                    <a:pt x="379" y="0"/>
                  </a:cubicBezTo>
                  <a:lnTo>
                    <a:pt x="0" y="380"/>
                  </a:lnTo>
                  <a:cubicBezTo>
                    <a:pt x="0" y="384"/>
                    <a:pt x="0" y="387"/>
                    <a:pt x="1" y="391"/>
                  </a:cubicBezTo>
                  <a:lnTo>
                    <a:pt x="35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266"/>
            <p:cNvSpPr>
              <a:spLocks/>
            </p:cNvSpPr>
            <p:nvPr/>
          </p:nvSpPr>
          <p:spPr bwMode="auto">
            <a:xfrm>
              <a:off x="1674" y="1684"/>
              <a:ext cx="659" cy="683"/>
            </a:xfrm>
            <a:custGeom>
              <a:avLst/>
              <a:gdLst>
                <a:gd name="T0" fmla="*/ 277 w 278"/>
                <a:gd name="T1" fmla="*/ 13 h 288"/>
                <a:gd name="T2" fmla="*/ 278 w 278"/>
                <a:gd name="T3" fmla="*/ 0 h 288"/>
                <a:gd name="T4" fmla="*/ 0 w 278"/>
                <a:gd name="T5" fmla="*/ 279 h 288"/>
                <a:gd name="T6" fmla="*/ 2 w 278"/>
                <a:gd name="T7" fmla="*/ 288 h 288"/>
                <a:gd name="T8" fmla="*/ 277 w 278"/>
                <a:gd name="T9" fmla="*/ 13 h 288"/>
              </a:gdLst>
              <a:ahLst/>
              <a:cxnLst>
                <a:cxn ang="0">
                  <a:pos x="T0" y="T1"/>
                </a:cxn>
                <a:cxn ang="0">
                  <a:pos x="T2" y="T3"/>
                </a:cxn>
                <a:cxn ang="0">
                  <a:pos x="T4" y="T5"/>
                </a:cxn>
                <a:cxn ang="0">
                  <a:pos x="T6" y="T7"/>
                </a:cxn>
                <a:cxn ang="0">
                  <a:pos x="T8" y="T9"/>
                </a:cxn>
              </a:cxnLst>
              <a:rect l="0" t="0" r="r" b="b"/>
              <a:pathLst>
                <a:path w="278" h="288">
                  <a:moveTo>
                    <a:pt x="277" y="13"/>
                  </a:moveTo>
                  <a:cubicBezTo>
                    <a:pt x="277" y="9"/>
                    <a:pt x="277" y="5"/>
                    <a:pt x="278" y="0"/>
                  </a:cubicBezTo>
                  <a:lnTo>
                    <a:pt x="0" y="279"/>
                  </a:lnTo>
                  <a:cubicBezTo>
                    <a:pt x="0" y="282"/>
                    <a:pt x="1" y="285"/>
                    <a:pt x="2" y="288"/>
                  </a:cubicBezTo>
                  <a:lnTo>
                    <a:pt x="27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267"/>
            <p:cNvSpPr>
              <a:spLocks/>
            </p:cNvSpPr>
            <p:nvPr/>
          </p:nvSpPr>
          <p:spPr bwMode="auto">
            <a:xfrm>
              <a:off x="1653" y="1553"/>
              <a:ext cx="697" cy="721"/>
            </a:xfrm>
            <a:custGeom>
              <a:avLst/>
              <a:gdLst>
                <a:gd name="T0" fmla="*/ 292 w 294"/>
                <a:gd name="T1" fmla="*/ 13 h 304"/>
                <a:gd name="T2" fmla="*/ 294 w 294"/>
                <a:gd name="T3" fmla="*/ 0 h 304"/>
                <a:gd name="T4" fmla="*/ 0 w 294"/>
                <a:gd name="T5" fmla="*/ 294 h 304"/>
                <a:gd name="T6" fmla="*/ 2 w 294"/>
                <a:gd name="T7" fmla="*/ 304 h 304"/>
                <a:gd name="T8" fmla="*/ 292 w 294"/>
                <a:gd name="T9" fmla="*/ 13 h 304"/>
              </a:gdLst>
              <a:ahLst/>
              <a:cxnLst>
                <a:cxn ang="0">
                  <a:pos x="T0" y="T1"/>
                </a:cxn>
                <a:cxn ang="0">
                  <a:pos x="T2" y="T3"/>
                </a:cxn>
                <a:cxn ang="0">
                  <a:pos x="T4" y="T5"/>
                </a:cxn>
                <a:cxn ang="0">
                  <a:pos x="T6" y="T7"/>
                </a:cxn>
                <a:cxn ang="0">
                  <a:pos x="T8" y="T9"/>
                </a:cxn>
              </a:cxnLst>
              <a:rect l="0" t="0" r="r" b="b"/>
              <a:pathLst>
                <a:path w="294" h="304">
                  <a:moveTo>
                    <a:pt x="292" y="13"/>
                  </a:moveTo>
                  <a:cubicBezTo>
                    <a:pt x="293" y="9"/>
                    <a:pt x="293" y="4"/>
                    <a:pt x="294" y="0"/>
                  </a:cubicBezTo>
                  <a:lnTo>
                    <a:pt x="0" y="294"/>
                  </a:lnTo>
                  <a:cubicBezTo>
                    <a:pt x="1" y="297"/>
                    <a:pt x="1" y="301"/>
                    <a:pt x="2" y="304"/>
                  </a:cubicBezTo>
                  <a:lnTo>
                    <a:pt x="29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268"/>
            <p:cNvSpPr>
              <a:spLocks/>
            </p:cNvSpPr>
            <p:nvPr/>
          </p:nvSpPr>
          <p:spPr bwMode="auto">
            <a:xfrm>
              <a:off x="1639" y="1392"/>
              <a:ext cx="758" cy="785"/>
            </a:xfrm>
            <a:custGeom>
              <a:avLst/>
              <a:gdLst>
                <a:gd name="T0" fmla="*/ 314 w 320"/>
                <a:gd name="T1" fmla="*/ 17 h 331"/>
                <a:gd name="T2" fmla="*/ 320 w 320"/>
                <a:gd name="T3" fmla="*/ 0 h 331"/>
                <a:gd name="T4" fmla="*/ 0 w 320"/>
                <a:gd name="T5" fmla="*/ 321 h 331"/>
                <a:gd name="T6" fmla="*/ 1 w 320"/>
                <a:gd name="T7" fmla="*/ 331 h 331"/>
                <a:gd name="T8" fmla="*/ 314 w 320"/>
                <a:gd name="T9" fmla="*/ 17 h 331"/>
              </a:gdLst>
              <a:ahLst/>
              <a:cxnLst>
                <a:cxn ang="0">
                  <a:pos x="T0" y="T1"/>
                </a:cxn>
                <a:cxn ang="0">
                  <a:pos x="T2" y="T3"/>
                </a:cxn>
                <a:cxn ang="0">
                  <a:pos x="T4" y="T5"/>
                </a:cxn>
                <a:cxn ang="0">
                  <a:pos x="T6" y="T7"/>
                </a:cxn>
                <a:cxn ang="0">
                  <a:pos x="T8" y="T9"/>
                </a:cxn>
              </a:cxnLst>
              <a:rect l="0" t="0" r="r" b="b"/>
              <a:pathLst>
                <a:path w="320" h="331">
                  <a:moveTo>
                    <a:pt x="314" y="17"/>
                  </a:moveTo>
                  <a:cubicBezTo>
                    <a:pt x="316" y="11"/>
                    <a:pt x="318" y="5"/>
                    <a:pt x="320" y="0"/>
                  </a:cubicBezTo>
                  <a:lnTo>
                    <a:pt x="0" y="321"/>
                  </a:lnTo>
                  <a:cubicBezTo>
                    <a:pt x="0" y="324"/>
                    <a:pt x="0" y="327"/>
                    <a:pt x="1" y="331"/>
                  </a:cubicBezTo>
                  <a:lnTo>
                    <a:pt x="314"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269"/>
            <p:cNvSpPr>
              <a:spLocks/>
            </p:cNvSpPr>
            <p:nvPr/>
          </p:nvSpPr>
          <p:spPr bwMode="auto">
            <a:xfrm>
              <a:off x="1793" y="493"/>
              <a:ext cx="2658" cy="2673"/>
            </a:xfrm>
            <a:custGeom>
              <a:avLst/>
              <a:gdLst>
                <a:gd name="T0" fmla="*/ 1122 w 1122"/>
                <a:gd name="T1" fmla="*/ 3 h 1127"/>
                <a:gd name="T2" fmla="*/ 1114 w 1122"/>
                <a:gd name="T3" fmla="*/ 0 h 1127"/>
                <a:gd name="T4" fmla="*/ 3 w 1122"/>
                <a:gd name="T5" fmla="*/ 1113 h 1127"/>
                <a:gd name="T6" fmla="*/ 0 w 1122"/>
                <a:gd name="T7" fmla="*/ 1127 h 1127"/>
                <a:gd name="T8" fmla="*/ 1122 w 1122"/>
                <a:gd name="T9" fmla="*/ 3 h 1127"/>
              </a:gdLst>
              <a:ahLst/>
              <a:cxnLst>
                <a:cxn ang="0">
                  <a:pos x="T0" y="T1"/>
                </a:cxn>
                <a:cxn ang="0">
                  <a:pos x="T2" y="T3"/>
                </a:cxn>
                <a:cxn ang="0">
                  <a:pos x="T4" y="T5"/>
                </a:cxn>
                <a:cxn ang="0">
                  <a:pos x="T6" y="T7"/>
                </a:cxn>
                <a:cxn ang="0">
                  <a:pos x="T8" y="T9"/>
                </a:cxn>
              </a:cxnLst>
              <a:rect l="0" t="0" r="r" b="b"/>
              <a:pathLst>
                <a:path w="1122" h="1127">
                  <a:moveTo>
                    <a:pt x="1122" y="3"/>
                  </a:moveTo>
                  <a:cubicBezTo>
                    <a:pt x="1119" y="2"/>
                    <a:pt x="1117" y="1"/>
                    <a:pt x="1114" y="0"/>
                  </a:cubicBezTo>
                  <a:lnTo>
                    <a:pt x="3" y="1113"/>
                  </a:lnTo>
                  <a:cubicBezTo>
                    <a:pt x="2" y="1118"/>
                    <a:pt x="1" y="1122"/>
                    <a:pt x="0" y="1127"/>
                  </a:cubicBezTo>
                  <a:lnTo>
                    <a:pt x="112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270"/>
            <p:cNvSpPr>
              <a:spLocks/>
            </p:cNvSpPr>
            <p:nvPr/>
          </p:nvSpPr>
          <p:spPr bwMode="auto">
            <a:xfrm>
              <a:off x="2776" y="450"/>
              <a:ext cx="472" cy="446"/>
            </a:xfrm>
            <a:custGeom>
              <a:avLst/>
              <a:gdLst>
                <a:gd name="T0" fmla="*/ 0 w 199"/>
                <a:gd name="T1" fmla="*/ 188 h 188"/>
                <a:gd name="T2" fmla="*/ 33 w 199"/>
                <a:gd name="T3" fmla="*/ 167 h 188"/>
                <a:gd name="T4" fmla="*/ 199 w 199"/>
                <a:gd name="T5" fmla="*/ 0 h 188"/>
                <a:gd name="T6" fmla="*/ 188 w 199"/>
                <a:gd name="T7" fmla="*/ 0 h 188"/>
                <a:gd name="T8" fmla="*/ 0 w 199"/>
                <a:gd name="T9" fmla="*/ 188 h 188"/>
              </a:gdLst>
              <a:ahLst/>
              <a:cxnLst>
                <a:cxn ang="0">
                  <a:pos x="T0" y="T1"/>
                </a:cxn>
                <a:cxn ang="0">
                  <a:pos x="T2" y="T3"/>
                </a:cxn>
                <a:cxn ang="0">
                  <a:pos x="T4" y="T5"/>
                </a:cxn>
                <a:cxn ang="0">
                  <a:pos x="T6" y="T7"/>
                </a:cxn>
                <a:cxn ang="0">
                  <a:pos x="T8" y="T9"/>
                </a:cxn>
              </a:cxnLst>
              <a:rect l="0" t="0" r="r" b="b"/>
              <a:pathLst>
                <a:path w="199" h="188">
                  <a:moveTo>
                    <a:pt x="0" y="188"/>
                  </a:moveTo>
                  <a:cubicBezTo>
                    <a:pt x="11" y="180"/>
                    <a:pt x="22" y="173"/>
                    <a:pt x="33" y="167"/>
                  </a:cubicBezTo>
                  <a:lnTo>
                    <a:pt x="199" y="0"/>
                  </a:lnTo>
                  <a:cubicBezTo>
                    <a:pt x="195" y="0"/>
                    <a:pt x="192" y="0"/>
                    <a:pt x="188" y="0"/>
                  </a:cubicBezTo>
                  <a:lnTo>
                    <a:pt x="0" y="1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271"/>
            <p:cNvSpPr>
              <a:spLocks/>
            </p:cNvSpPr>
            <p:nvPr/>
          </p:nvSpPr>
          <p:spPr bwMode="auto">
            <a:xfrm>
              <a:off x="3181" y="474"/>
              <a:ext cx="268" cy="244"/>
            </a:xfrm>
            <a:custGeom>
              <a:avLst/>
              <a:gdLst>
                <a:gd name="T0" fmla="*/ 0 w 113"/>
                <a:gd name="T1" fmla="*/ 103 h 103"/>
                <a:gd name="T2" fmla="*/ 1 w 113"/>
                <a:gd name="T3" fmla="*/ 103 h 103"/>
                <a:gd name="T4" fmla="*/ 14 w 113"/>
                <a:gd name="T5" fmla="*/ 101 h 103"/>
                <a:gd name="T6" fmla="*/ 113 w 113"/>
                <a:gd name="T7" fmla="*/ 1 h 103"/>
                <a:gd name="T8" fmla="*/ 104 w 113"/>
                <a:gd name="T9" fmla="*/ 0 h 103"/>
                <a:gd name="T10" fmla="*/ 0 w 113"/>
                <a:gd name="T11" fmla="*/ 103 h 103"/>
              </a:gdLst>
              <a:ahLst/>
              <a:cxnLst>
                <a:cxn ang="0">
                  <a:pos x="T0" y="T1"/>
                </a:cxn>
                <a:cxn ang="0">
                  <a:pos x="T2" y="T3"/>
                </a:cxn>
                <a:cxn ang="0">
                  <a:pos x="T4" y="T5"/>
                </a:cxn>
                <a:cxn ang="0">
                  <a:pos x="T6" y="T7"/>
                </a:cxn>
                <a:cxn ang="0">
                  <a:pos x="T8" y="T9"/>
                </a:cxn>
                <a:cxn ang="0">
                  <a:pos x="T10" y="T11"/>
                </a:cxn>
              </a:cxnLst>
              <a:rect l="0" t="0" r="r" b="b"/>
              <a:pathLst>
                <a:path w="113" h="103">
                  <a:moveTo>
                    <a:pt x="0" y="103"/>
                  </a:moveTo>
                  <a:cubicBezTo>
                    <a:pt x="1" y="103"/>
                    <a:pt x="1" y="103"/>
                    <a:pt x="1" y="103"/>
                  </a:cubicBezTo>
                  <a:cubicBezTo>
                    <a:pt x="5" y="102"/>
                    <a:pt x="10" y="101"/>
                    <a:pt x="14" y="101"/>
                  </a:cubicBezTo>
                  <a:lnTo>
                    <a:pt x="113" y="1"/>
                  </a:lnTo>
                  <a:cubicBezTo>
                    <a:pt x="110" y="1"/>
                    <a:pt x="107" y="0"/>
                    <a:pt x="104" y="0"/>
                  </a:cubicBezTo>
                  <a:lnTo>
                    <a:pt x="0"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272"/>
            <p:cNvSpPr>
              <a:spLocks/>
            </p:cNvSpPr>
            <p:nvPr/>
          </p:nvSpPr>
          <p:spPr bwMode="auto">
            <a:xfrm>
              <a:off x="1840" y="2177"/>
              <a:ext cx="578" cy="590"/>
            </a:xfrm>
            <a:custGeom>
              <a:avLst/>
              <a:gdLst>
                <a:gd name="T0" fmla="*/ 244 w 244"/>
                <a:gd name="T1" fmla="*/ 8 h 249"/>
                <a:gd name="T2" fmla="*/ 241 w 244"/>
                <a:gd name="T3" fmla="*/ 0 h 249"/>
                <a:gd name="T4" fmla="*/ 0 w 244"/>
                <a:gd name="T5" fmla="*/ 242 h 249"/>
                <a:gd name="T6" fmla="*/ 4 w 244"/>
                <a:gd name="T7" fmla="*/ 249 h 249"/>
                <a:gd name="T8" fmla="*/ 244 w 244"/>
                <a:gd name="T9" fmla="*/ 8 h 249"/>
              </a:gdLst>
              <a:ahLst/>
              <a:cxnLst>
                <a:cxn ang="0">
                  <a:pos x="T0" y="T1"/>
                </a:cxn>
                <a:cxn ang="0">
                  <a:pos x="T2" y="T3"/>
                </a:cxn>
                <a:cxn ang="0">
                  <a:pos x="T4" y="T5"/>
                </a:cxn>
                <a:cxn ang="0">
                  <a:pos x="T6" y="T7"/>
                </a:cxn>
                <a:cxn ang="0">
                  <a:pos x="T8" y="T9"/>
                </a:cxn>
              </a:cxnLst>
              <a:rect l="0" t="0" r="r" b="b"/>
              <a:pathLst>
                <a:path w="244" h="249">
                  <a:moveTo>
                    <a:pt x="244" y="8"/>
                  </a:moveTo>
                  <a:cubicBezTo>
                    <a:pt x="243" y="6"/>
                    <a:pt x="242" y="3"/>
                    <a:pt x="241" y="0"/>
                  </a:cubicBezTo>
                  <a:lnTo>
                    <a:pt x="0" y="242"/>
                  </a:lnTo>
                  <a:cubicBezTo>
                    <a:pt x="1" y="244"/>
                    <a:pt x="3" y="246"/>
                    <a:pt x="4" y="249"/>
                  </a:cubicBezTo>
                  <a:lnTo>
                    <a:pt x="24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273"/>
            <p:cNvSpPr>
              <a:spLocks/>
            </p:cNvSpPr>
            <p:nvPr/>
          </p:nvSpPr>
          <p:spPr bwMode="auto">
            <a:xfrm>
              <a:off x="1883" y="2255"/>
              <a:ext cx="573" cy="581"/>
            </a:xfrm>
            <a:custGeom>
              <a:avLst/>
              <a:gdLst>
                <a:gd name="T0" fmla="*/ 242 w 242"/>
                <a:gd name="T1" fmla="*/ 8 h 245"/>
                <a:gd name="T2" fmla="*/ 238 w 242"/>
                <a:gd name="T3" fmla="*/ 0 h 245"/>
                <a:gd name="T4" fmla="*/ 0 w 242"/>
                <a:gd name="T5" fmla="*/ 238 h 245"/>
                <a:gd name="T6" fmla="*/ 5 w 242"/>
                <a:gd name="T7" fmla="*/ 245 h 245"/>
                <a:gd name="T8" fmla="*/ 242 w 242"/>
                <a:gd name="T9" fmla="*/ 8 h 245"/>
              </a:gdLst>
              <a:ahLst/>
              <a:cxnLst>
                <a:cxn ang="0">
                  <a:pos x="T0" y="T1"/>
                </a:cxn>
                <a:cxn ang="0">
                  <a:pos x="T2" y="T3"/>
                </a:cxn>
                <a:cxn ang="0">
                  <a:pos x="T4" y="T5"/>
                </a:cxn>
                <a:cxn ang="0">
                  <a:pos x="T6" y="T7"/>
                </a:cxn>
                <a:cxn ang="0">
                  <a:pos x="T8" y="T9"/>
                </a:cxn>
              </a:cxnLst>
              <a:rect l="0" t="0" r="r" b="b"/>
              <a:pathLst>
                <a:path w="242" h="245">
                  <a:moveTo>
                    <a:pt x="242" y="8"/>
                  </a:moveTo>
                  <a:cubicBezTo>
                    <a:pt x="240" y="5"/>
                    <a:pt x="239" y="3"/>
                    <a:pt x="238" y="0"/>
                  </a:cubicBezTo>
                  <a:lnTo>
                    <a:pt x="0" y="238"/>
                  </a:lnTo>
                  <a:cubicBezTo>
                    <a:pt x="2" y="240"/>
                    <a:pt x="3" y="243"/>
                    <a:pt x="5" y="245"/>
                  </a:cubicBezTo>
                  <a:lnTo>
                    <a:pt x="24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274"/>
            <p:cNvSpPr>
              <a:spLocks/>
            </p:cNvSpPr>
            <p:nvPr/>
          </p:nvSpPr>
          <p:spPr bwMode="auto">
            <a:xfrm>
              <a:off x="1930" y="2329"/>
              <a:ext cx="569" cy="574"/>
            </a:xfrm>
            <a:custGeom>
              <a:avLst/>
              <a:gdLst>
                <a:gd name="T0" fmla="*/ 240 w 240"/>
                <a:gd name="T1" fmla="*/ 7 h 242"/>
                <a:gd name="T2" fmla="*/ 235 w 240"/>
                <a:gd name="T3" fmla="*/ 0 h 242"/>
                <a:gd name="T4" fmla="*/ 0 w 240"/>
                <a:gd name="T5" fmla="*/ 235 h 242"/>
                <a:gd name="T6" fmla="*/ 5 w 240"/>
                <a:gd name="T7" fmla="*/ 242 h 242"/>
                <a:gd name="T8" fmla="*/ 240 w 240"/>
                <a:gd name="T9" fmla="*/ 7 h 242"/>
              </a:gdLst>
              <a:ahLst/>
              <a:cxnLst>
                <a:cxn ang="0">
                  <a:pos x="T0" y="T1"/>
                </a:cxn>
                <a:cxn ang="0">
                  <a:pos x="T2" y="T3"/>
                </a:cxn>
                <a:cxn ang="0">
                  <a:pos x="T4" y="T5"/>
                </a:cxn>
                <a:cxn ang="0">
                  <a:pos x="T6" y="T7"/>
                </a:cxn>
                <a:cxn ang="0">
                  <a:pos x="T8" y="T9"/>
                </a:cxn>
              </a:cxnLst>
              <a:rect l="0" t="0" r="r" b="b"/>
              <a:pathLst>
                <a:path w="240" h="242">
                  <a:moveTo>
                    <a:pt x="240" y="7"/>
                  </a:moveTo>
                  <a:cubicBezTo>
                    <a:pt x="238" y="5"/>
                    <a:pt x="237" y="2"/>
                    <a:pt x="235" y="0"/>
                  </a:cubicBezTo>
                  <a:lnTo>
                    <a:pt x="0" y="235"/>
                  </a:lnTo>
                  <a:cubicBezTo>
                    <a:pt x="2" y="237"/>
                    <a:pt x="4" y="240"/>
                    <a:pt x="5" y="242"/>
                  </a:cubicBezTo>
                  <a:lnTo>
                    <a:pt x="24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275"/>
            <p:cNvSpPr>
              <a:spLocks/>
            </p:cNvSpPr>
            <p:nvPr/>
          </p:nvSpPr>
          <p:spPr bwMode="auto">
            <a:xfrm>
              <a:off x="1729" y="1906"/>
              <a:ext cx="613" cy="631"/>
            </a:xfrm>
            <a:custGeom>
              <a:avLst/>
              <a:gdLst>
                <a:gd name="T0" fmla="*/ 259 w 259"/>
                <a:gd name="T1" fmla="*/ 10 h 266"/>
                <a:gd name="T2" fmla="*/ 257 w 259"/>
                <a:gd name="T3" fmla="*/ 0 h 266"/>
                <a:gd name="T4" fmla="*/ 0 w 259"/>
                <a:gd name="T5" fmla="*/ 258 h 266"/>
                <a:gd name="T6" fmla="*/ 3 w 259"/>
                <a:gd name="T7" fmla="*/ 266 h 266"/>
                <a:gd name="T8" fmla="*/ 259 w 259"/>
                <a:gd name="T9" fmla="*/ 10 h 266"/>
              </a:gdLst>
              <a:ahLst/>
              <a:cxnLst>
                <a:cxn ang="0">
                  <a:pos x="T0" y="T1"/>
                </a:cxn>
                <a:cxn ang="0">
                  <a:pos x="T2" y="T3"/>
                </a:cxn>
                <a:cxn ang="0">
                  <a:pos x="T4" y="T5"/>
                </a:cxn>
                <a:cxn ang="0">
                  <a:pos x="T6" y="T7"/>
                </a:cxn>
                <a:cxn ang="0">
                  <a:pos x="T8" y="T9"/>
                </a:cxn>
              </a:cxnLst>
              <a:rect l="0" t="0" r="r" b="b"/>
              <a:pathLst>
                <a:path w="259" h="266">
                  <a:moveTo>
                    <a:pt x="259" y="10"/>
                  </a:moveTo>
                  <a:cubicBezTo>
                    <a:pt x="258" y="7"/>
                    <a:pt x="258" y="4"/>
                    <a:pt x="257" y="0"/>
                  </a:cubicBezTo>
                  <a:lnTo>
                    <a:pt x="0" y="258"/>
                  </a:lnTo>
                  <a:cubicBezTo>
                    <a:pt x="1" y="261"/>
                    <a:pt x="2" y="264"/>
                    <a:pt x="3" y="266"/>
                  </a:cubicBezTo>
                  <a:lnTo>
                    <a:pt x="25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276"/>
            <p:cNvSpPr>
              <a:spLocks/>
            </p:cNvSpPr>
            <p:nvPr/>
          </p:nvSpPr>
          <p:spPr bwMode="auto">
            <a:xfrm>
              <a:off x="1800" y="2094"/>
              <a:ext cx="588" cy="600"/>
            </a:xfrm>
            <a:custGeom>
              <a:avLst/>
              <a:gdLst>
                <a:gd name="T0" fmla="*/ 248 w 248"/>
                <a:gd name="T1" fmla="*/ 8 h 253"/>
                <a:gd name="T2" fmla="*/ 245 w 248"/>
                <a:gd name="T3" fmla="*/ 0 h 253"/>
                <a:gd name="T4" fmla="*/ 0 w 248"/>
                <a:gd name="T5" fmla="*/ 246 h 253"/>
                <a:gd name="T6" fmla="*/ 3 w 248"/>
                <a:gd name="T7" fmla="*/ 253 h 253"/>
                <a:gd name="T8" fmla="*/ 248 w 248"/>
                <a:gd name="T9" fmla="*/ 8 h 253"/>
              </a:gdLst>
              <a:ahLst/>
              <a:cxnLst>
                <a:cxn ang="0">
                  <a:pos x="T0" y="T1"/>
                </a:cxn>
                <a:cxn ang="0">
                  <a:pos x="T2" y="T3"/>
                </a:cxn>
                <a:cxn ang="0">
                  <a:pos x="T4" y="T5"/>
                </a:cxn>
                <a:cxn ang="0">
                  <a:pos x="T6" y="T7"/>
                </a:cxn>
                <a:cxn ang="0">
                  <a:pos x="T8" y="T9"/>
                </a:cxn>
              </a:cxnLst>
              <a:rect l="0" t="0" r="r" b="b"/>
              <a:pathLst>
                <a:path w="248" h="253">
                  <a:moveTo>
                    <a:pt x="248" y="8"/>
                  </a:moveTo>
                  <a:cubicBezTo>
                    <a:pt x="247" y="6"/>
                    <a:pt x="246" y="3"/>
                    <a:pt x="245" y="0"/>
                  </a:cubicBezTo>
                  <a:lnTo>
                    <a:pt x="0" y="246"/>
                  </a:lnTo>
                  <a:cubicBezTo>
                    <a:pt x="1" y="248"/>
                    <a:pt x="2" y="250"/>
                    <a:pt x="3" y="253"/>
                  </a:cubicBezTo>
                  <a:lnTo>
                    <a:pt x="24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277"/>
            <p:cNvSpPr>
              <a:spLocks/>
            </p:cNvSpPr>
            <p:nvPr/>
          </p:nvSpPr>
          <p:spPr bwMode="auto">
            <a:xfrm>
              <a:off x="1698" y="1802"/>
              <a:ext cx="633" cy="652"/>
            </a:xfrm>
            <a:custGeom>
              <a:avLst/>
              <a:gdLst>
                <a:gd name="T0" fmla="*/ 267 w 267"/>
                <a:gd name="T1" fmla="*/ 11 h 275"/>
                <a:gd name="T2" fmla="*/ 266 w 267"/>
                <a:gd name="T3" fmla="*/ 0 h 275"/>
                <a:gd name="T4" fmla="*/ 0 w 267"/>
                <a:gd name="T5" fmla="*/ 266 h 275"/>
                <a:gd name="T6" fmla="*/ 3 w 267"/>
                <a:gd name="T7" fmla="*/ 275 h 275"/>
                <a:gd name="T8" fmla="*/ 267 w 267"/>
                <a:gd name="T9" fmla="*/ 11 h 275"/>
              </a:gdLst>
              <a:ahLst/>
              <a:cxnLst>
                <a:cxn ang="0">
                  <a:pos x="T0" y="T1"/>
                </a:cxn>
                <a:cxn ang="0">
                  <a:pos x="T2" y="T3"/>
                </a:cxn>
                <a:cxn ang="0">
                  <a:pos x="T4" y="T5"/>
                </a:cxn>
                <a:cxn ang="0">
                  <a:pos x="T6" y="T7"/>
                </a:cxn>
                <a:cxn ang="0">
                  <a:pos x="T8" y="T9"/>
                </a:cxn>
              </a:cxnLst>
              <a:rect l="0" t="0" r="r" b="b"/>
              <a:pathLst>
                <a:path w="267" h="275">
                  <a:moveTo>
                    <a:pt x="267" y="11"/>
                  </a:moveTo>
                  <a:cubicBezTo>
                    <a:pt x="267" y="7"/>
                    <a:pt x="267" y="3"/>
                    <a:pt x="266" y="0"/>
                  </a:cubicBezTo>
                  <a:lnTo>
                    <a:pt x="0" y="266"/>
                  </a:lnTo>
                  <a:cubicBezTo>
                    <a:pt x="1" y="269"/>
                    <a:pt x="2" y="272"/>
                    <a:pt x="3" y="275"/>
                  </a:cubicBezTo>
                  <a:lnTo>
                    <a:pt x="267"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278"/>
            <p:cNvSpPr>
              <a:spLocks/>
            </p:cNvSpPr>
            <p:nvPr/>
          </p:nvSpPr>
          <p:spPr bwMode="auto">
            <a:xfrm>
              <a:off x="1762" y="2004"/>
              <a:ext cx="599" cy="614"/>
            </a:xfrm>
            <a:custGeom>
              <a:avLst/>
              <a:gdLst>
                <a:gd name="T0" fmla="*/ 253 w 253"/>
                <a:gd name="T1" fmla="*/ 9 h 259"/>
                <a:gd name="T2" fmla="*/ 250 w 253"/>
                <a:gd name="T3" fmla="*/ 0 h 259"/>
                <a:gd name="T4" fmla="*/ 0 w 253"/>
                <a:gd name="T5" fmla="*/ 251 h 259"/>
                <a:gd name="T6" fmla="*/ 3 w 253"/>
                <a:gd name="T7" fmla="*/ 259 h 259"/>
                <a:gd name="T8" fmla="*/ 253 w 253"/>
                <a:gd name="T9" fmla="*/ 9 h 259"/>
              </a:gdLst>
              <a:ahLst/>
              <a:cxnLst>
                <a:cxn ang="0">
                  <a:pos x="T0" y="T1"/>
                </a:cxn>
                <a:cxn ang="0">
                  <a:pos x="T2" y="T3"/>
                </a:cxn>
                <a:cxn ang="0">
                  <a:pos x="T4" y="T5"/>
                </a:cxn>
                <a:cxn ang="0">
                  <a:pos x="T6" y="T7"/>
                </a:cxn>
                <a:cxn ang="0">
                  <a:pos x="T8" y="T9"/>
                </a:cxn>
              </a:cxnLst>
              <a:rect l="0" t="0" r="r" b="b"/>
              <a:pathLst>
                <a:path w="253" h="259">
                  <a:moveTo>
                    <a:pt x="253" y="9"/>
                  </a:moveTo>
                  <a:cubicBezTo>
                    <a:pt x="252" y="6"/>
                    <a:pt x="251" y="3"/>
                    <a:pt x="250" y="0"/>
                  </a:cubicBezTo>
                  <a:lnTo>
                    <a:pt x="0" y="251"/>
                  </a:lnTo>
                  <a:cubicBezTo>
                    <a:pt x="1" y="254"/>
                    <a:pt x="2" y="256"/>
                    <a:pt x="3" y="259"/>
                  </a:cubicBezTo>
                  <a:lnTo>
                    <a:pt x="25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279"/>
            <p:cNvSpPr>
              <a:spLocks/>
            </p:cNvSpPr>
            <p:nvPr/>
          </p:nvSpPr>
          <p:spPr bwMode="auto">
            <a:xfrm>
              <a:off x="3020" y="457"/>
              <a:ext cx="332" cy="309"/>
            </a:xfrm>
            <a:custGeom>
              <a:avLst/>
              <a:gdLst>
                <a:gd name="T0" fmla="*/ 0 w 140"/>
                <a:gd name="T1" fmla="*/ 130 h 130"/>
                <a:gd name="T2" fmla="*/ 18 w 140"/>
                <a:gd name="T3" fmla="*/ 124 h 130"/>
                <a:gd name="T4" fmla="*/ 140 w 140"/>
                <a:gd name="T5" fmla="*/ 2 h 130"/>
                <a:gd name="T6" fmla="*/ 130 w 140"/>
                <a:gd name="T7" fmla="*/ 0 h 130"/>
                <a:gd name="T8" fmla="*/ 0 w 140"/>
                <a:gd name="T9" fmla="*/ 130 h 130"/>
              </a:gdLst>
              <a:ahLst/>
              <a:cxnLst>
                <a:cxn ang="0">
                  <a:pos x="T0" y="T1"/>
                </a:cxn>
                <a:cxn ang="0">
                  <a:pos x="T2" y="T3"/>
                </a:cxn>
                <a:cxn ang="0">
                  <a:pos x="T4" y="T5"/>
                </a:cxn>
                <a:cxn ang="0">
                  <a:pos x="T6" y="T7"/>
                </a:cxn>
                <a:cxn ang="0">
                  <a:pos x="T8" y="T9"/>
                </a:cxn>
              </a:cxnLst>
              <a:rect l="0" t="0" r="r" b="b"/>
              <a:pathLst>
                <a:path w="140" h="130">
                  <a:moveTo>
                    <a:pt x="0" y="130"/>
                  </a:moveTo>
                  <a:cubicBezTo>
                    <a:pt x="6" y="128"/>
                    <a:pt x="12" y="126"/>
                    <a:pt x="18" y="124"/>
                  </a:cubicBezTo>
                  <a:lnTo>
                    <a:pt x="140" y="2"/>
                  </a:lnTo>
                  <a:cubicBezTo>
                    <a:pt x="137" y="1"/>
                    <a:pt x="133" y="1"/>
                    <a:pt x="130" y="0"/>
                  </a:cubicBezTo>
                  <a:lnTo>
                    <a:pt x="0"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280"/>
            <p:cNvSpPr>
              <a:spLocks/>
            </p:cNvSpPr>
            <p:nvPr/>
          </p:nvSpPr>
          <p:spPr bwMode="auto">
            <a:xfrm>
              <a:off x="1684" y="505"/>
              <a:ext cx="1054" cy="1058"/>
            </a:xfrm>
            <a:custGeom>
              <a:avLst/>
              <a:gdLst>
                <a:gd name="T0" fmla="*/ 445 w 445"/>
                <a:gd name="T1" fmla="*/ 0 h 446"/>
                <a:gd name="T2" fmla="*/ 429 w 445"/>
                <a:gd name="T3" fmla="*/ 5 h 446"/>
                <a:gd name="T4" fmla="*/ 4 w 445"/>
                <a:gd name="T5" fmla="*/ 430 h 446"/>
                <a:gd name="T6" fmla="*/ 0 w 445"/>
                <a:gd name="T7" fmla="*/ 446 h 446"/>
                <a:gd name="T8" fmla="*/ 445 w 445"/>
                <a:gd name="T9" fmla="*/ 0 h 446"/>
              </a:gdLst>
              <a:ahLst/>
              <a:cxnLst>
                <a:cxn ang="0">
                  <a:pos x="T0" y="T1"/>
                </a:cxn>
                <a:cxn ang="0">
                  <a:pos x="T2" y="T3"/>
                </a:cxn>
                <a:cxn ang="0">
                  <a:pos x="T4" y="T5"/>
                </a:cxn>
                <a:cxn ang="0">
                  <a:pos x="T6" y="T7"/>
                </a:cxn>
                <a:cxn ang="0">
                  <a:pos x="T8" y="T9"/>
                </a:cxn>
              </a:cxnLst>
              <a:rect l="0" t="0" r="r" b="b"/>
              <a:pathLst>
                <a:path w="445" h="446">
                  <a:moveTo>
                    <a:pt x="445" y="0"/>
                  </a:moveTo>
                  <a:cubicBezTo>
                    <a:pt x="439" y="2"/>
                    <a:pt x="434" y="3"/>
                    <a:pt x="429" y="5"/>
                  </a:cubicBezTo>
                  <a:lnTo>
                    <a:pt x="4" y="430"/>
                  </a:lnTo>
                  <a:cubicBezTo>
                    <a:pt x="3" y="435"/>
                    <a:pt x="1" y="441"/>
                    <a:pt x="0" y="446"/>
                  </a:cubicBezTo>
                  <a:lnTo>
                    <a:pt x="4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281"/>
            <p:cNvSpPr>
              <a:spLocks/>
            </p:cNvSpPr>
            <p:nvPr/>
          </p:nvSpPr>
          <p:spPr bwMode="auto">
            <a:xfrm>
              <a:off x="1651" y="472"/>
              <a:ext cx="1234" cy="1238"/>
            </a:xfrm>
            <a:custGeom>
              <a:avLst/>
              <a:gdLst>
                <a:gd name="T0" fmla="*/ 521 w 521"/>
                <a:gd name="T1" fmla="*/ 0 h 522"/>
                <a:gd name="T2" fmla="*/ 507 w 521"/>
                <a:gd name="T3" fmla="*/ 2 h 522"/>
                <a:gd name="T4" fmla="*/ 2 w 521"/>
                <a:gd name="T5" fmla="*/ 508 h 522"/>
                <a:gd name="T6" fmla="*/ 0 w 521"/>
                <a:gd name="T7" fmla="*/ 522 h 522"/>
                <a:gd name="T8" fmla="*/ 521 w 521"/>
                <a:gd name="T9" fmla="*/ 0 h 522"/>
              </a:gdLst>
              <a:ahLst/>
              <a:cxnLst>
                <a:cxn ang="0">
                  <a:pos x="T0" y="T1"/>
                </a:cxn>
                <a:cxn ang="0">
                  <a:pos x="T2" y="T3"/>
                </a:cxn>
                <a:cxn ang="0">
                  <a:pos x="T4" y="T5"/>
                </a:cxn>
                <a:cxn ang="0">
                  <a:pos x="T6" y="T7"/>
                </a:cxn>
                <a:cxn ang="0">
                  <a:pos x="T8" y="T9"/>
                </a:cxn>
              </a:cxnLst>
              <a:rect l="0" t="0" r="r" b="b"/>
              <a:pathLst>
                <a:path w="521" h="522">
                  <a:moveTo>
                    <a:pt x="521" y="0"/>
                  </a:moveTo>
                  <a:cubicBezTo>
                    <a:pt x="517" y="1"/>
                    <a:pt x="512" y="2"/>
                    <a:pt x="507" y="2"/>
                  </a:cubicBezTo>
                  <a:lnTo>
                    <a:pt x="2" y="508"/>
                  </a:lnTo>
                  <a:cubicBezTo>
                    <a:pt x="1" y="513"/>
                    <a:pt x="0" y="518"/>
                    <a:pt x="0" y="522"/>
                  </a:cubicBezTo>
                  <a:lnTo>
                    <a:pt x="5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282"/>
            <p:cNvSpPr>
              <a:spLocks/>
            </p:cNvSpPr>
            <p:nvPr/>
          </p:nvSpPr>
          <p:spPr bwMode="auto">
            <a:xfrm>
              <a:off x="1632" y="453"/>
              <a:ext cx="1386" cy="1389"/>
            </a:xfrm>
            <a:custGeom>
              <a:avLst/>
              <a:gdLst>
                <a:gd name="T0" fmla="*/ 585 w 585"/>
                <a:gd name="T1" fmla="*/ 0 h 586"/>
                <a:gd name="T2" fmla="*/ 572 w 585"/>
                <a:gd name="T3" fmla="*/ 2 h 586"/>
                <a:gd name="T4" fmla="*/ 2 w 585"/>
                <a:gd name="T5" fmla="*/ 573 h 586"/>
                <a:gd name="T6" fmla="*/ 0 w 585"/>
                <a:gd name="T7" fmla="*/ 586 h 586"/>
                <a:gd name="T8" fmla="*/ 585 w 585"/>
                <a:gd name="T9" fmla="*/ 0 h 586"/>
              </a:gdLst>
              <a:ahLst/>
              <a:cxnLst>
                <a:cxn ang="0">
                  <a:pos x="T0" y="T1"/>
                </a:cxn>
                <a:cxn ang="0">
                  <a:pos x="T2" y="T3"/>
                </a:cxn>
                <a:cxn ang="0">
                  <a:pos x="T4" y="T5"/>
                </a:cxn>
                <a:cxn ang="0">
                  <a:pos x="T6" y="T7"/>
                </a:cxn>
                <a:cxn ang="0">
                  <a:pos x="T8" y="T9"/>
                </a:cxn>
              </a:cxnLst>
              <a:rect l="0" t="0" r="r" b="b"/>
              <a:pathLst>
                <a:path w="585" h="586">
                  <a:moveTo>
                    <a:pt x="585" y="0"/>
                  </a:moveTo>
                  <a:cubicBezTo>
                    <a:pt x="581" y="1"/>
                    <a:pt x="576" y="1"/>
                    <a:pt x="572" y="2"/>
                  </a:cubicBezTo>
                  <a:lnTo>
                    <a:pt x="2" y="573"/>
                  </a:lnTo>
                  <a:cubicBezTo>
                    <a:pt x="1" y="577"/>
                    <a:pt x="1" y="581"/>
                    <a:pt x="0" y="586"/>
                  </a:cubicBezTo>
                  <a:lnTo>
                    <a:pt x="5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283"/>
            <p:cNvSpPr>
              <a:spLocks/>
            </p:cNvSpPr>
            <p:nvPr/>
          </p:nvSpPr>
          <p:spPr bwMode="auto">
            <a:xfrm>
              <a:off x="3146" y="1966"/>
              <a:ext cx="1528" cy="1532"/>
            </a:xfrm>
            <a:custGeom>
              <a:avLst/>
              <a:gdLst>
                <a:gd name="T0" fmla="*/ 645 w 645"/>
                <a:gd name="T1" fmla="*/ 0 h 646"/>
                <a:gd name="T2" fmla="*/ 0 w 645"/>
                <a:gd name="T3" fmla="*/ 646 h 646"/>
                <a:gd name="T4" fmla="*/ 11 w 645"/>
                <a:gd name="T5" fmla="*/ 646 h 646"/>
                <a:gd name="T6" fmla="*/ 644 w 645"/>
                <a:gd name="T7" fmla="*/ 11 h 646"/>
                <a:gd name="T8" fmla="*/ 645 w 645"/>
                <a:gd name="T9" fmla="*/ 0 h 646"/>
              </a:gdLst>
              <a:ahLst/>
              <a:cxnLst>
                <a:cxn ang="0">
                  <a:pos x="T0" y="T1"/>
                </a:cxn>
                <a:cxn ang="0">
                  <a:pos x="T2" y="T3"/>
                </a:cxn>
                <a:cxn ang="0">
                  <a:pos x="T4" y="T5"/>
                </a:cxn>
                <a:cxn ang="0">
                  <a:pos x="T6" y="T7"/>
                </a:cxn>
                <a:cxn ang="0">
                  <a:pos x="T8" y="T9"/>
                </a:cxn>
              </a:cxnLst>
              <a:rect l="0" t="0" r="r" b="b"/>
              <a:pathLst>
                <a:path w="645" h="646">
                  <a:moveTo>
                    <a:pt x="645" y="0"/>
                  </a:moveTo>
                  <a:lnTo>
                    <a:pt x="0" y="646"/>
                  </a:lnTo>
                  <a:cubicBezTo>
                    <a:pt x="3" y="646"/>
                    <a:pt x="7" y="646"/>
                    <a:pt x="11" y="646"/>
                  </a:cubicBezTo>
                  <a:lnTo>
                    <a:pt x="644" y="11"/>
                  </a:lnTo>
                  <a:cubicBezTo>
                    <a:pt x="645" y="7"/>
                    <a:pt x="645" y="4"/>
                    <a:pt x="64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284"/>
            <p:cNvSpPr>
              <a:spLocks/>
            </p:cNvSpPr>
            <p:nvPr/>
          </p:nvSpPr>
          <p:spPr bwMode="auto">
            <a:xfrm>
              <a:off x="1743" y="567"/>
              <a:ext cx="820" cy="820"/>
            </a:xfrm>
            <a:custGeom>
              <a:avLst/>
              <a:gdLst>
                <a:gd name="T0" fmla="*/ 346 w 346"/>
                <a:gd name="T1" fmla="*/ 0 h 346"/>
                <a:gd name="T2" fmla="*/ 326 w 346"/>
                <a:gd name="T3" fmla="*/ 8 h 346"/>
                <a:gd name="T4" fmla="*/ 9 w 346"/>
                <a:gd name="T5" fmla="*/ 326 h 346"/>
                <a:gd name="T6" fmla="*/ 0 w 346"/>
                <a:gd name="T7" fmla="*/ 346 h 346"/>
                <a:gd name="T8" fmla="*/ 346 w 346"/>
                <a:gd name="T9" fmla="*/ 0 h 346"/>
              </a:gdLst>
              <a:ahLst/>
              <a:cxnLst>
                <a:cxn ang="0">
                  <a:pos x="T0" y="T1"/>
                </a:cxn>
                <a:cxn ang="0">
                  <a:pos x="T2" y="T3"/>
                </a:cxn>
                <a:cxn ang="0">
                  <a:pos x="T4" y="T5"/>
                </a:cxn>
                <a:cxn ang="0">
                  <a:pos x="T6" y="T7"/>
                </a:cxn>
                <a:cxn ang="0">
                  <a:pos x="T8" y="T9"/>
                </a:cxn>
              </a:cxnLst>
              <a:rect l="0" t="0" r="r" b="b"/>
              <a:pathLst>
                <a:path w="346" h="346">
                  <a:moveTo>
                    <a:pt x="346" y="0"/>
                  </a:moveTo>
                  <a:cubicBezTo>
                    <a:pt x="340" y="2"/>
                    <a:pt x="333" y="5"/>
                    <a:pt x="326" y="8"/>
                  </a:cubicBezTo>
                  <a:lnTo>
                    <a:pt x="9" y="326"/>
                  </a:lnTo>
                  <a:cubicBezTo>
                    <a:pt x="6" y="333"/>
                    <a:pt x="3" y="339"/>
                    <a:pt x="0" y="346"/>
                  </a:cubicBezTo>
                  <a:lnTo>
                    <a:pt x="3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285"/>
            <p:cNvSpPr>
              <a:spLocks/>
            </p:cNvSpPr>
            <p:nvPr/>
          </p:nvSpPr>
          <p:spPr bwMode="auto">
            <a:xfrm>
              <a:off x="1627" y="448"/>
              <a:ext cx="1509" cy="1513"/>
            </a:xfrm>
            <a:custGeom>
              <a:avLst/>
              <a:gdLst>
                <a:gd name="T0" fmla="*/ 637 w 637"/>
                <a:gd name="T1" fmla="*/ 0 h 638"/>
                <a:gd name="T2" fmla="*/ 626 w 637"/>
                <a:gd name="T3" fmla="*/ 0 h 638"/>
                <a:gd name="T4" fmla="*/ 0 w 637"/>
                <a:gd name="T5" fmla="*/ 627 h 638"/>
                <a:gd name="T6" fmla="*/ 0 w 637"/>
                <a:gd name="T7" fmla="*/ 638 h 638"/>
                <a:gd name="T8" fmla="*/ 637 w 637"/>
                <a:gd name="T9" fmla="*/ 0 h 638"/>
              </a:gdLst>
              <a:ahLst/>
              <a:cxnLst>
                <a:cxn ang="0">
                  <a:pos x="T0" y="T1"/>
                </a:cxn>
                <a:cxn ang="0">
                  <a:pos x="T2" y="T3"/>
                </a:cxn>
                <a:cxn ang="0">
                  <a:pos x="T4" y="T5"/>
                </a:cxn>
                <a:cxn ang="0">
                  <a:pos x="T6" y="T7"/>
                </a:cxn>
                <a:cxn ang="0">
                  <a:pos x="T8" y="T9"/>
                </a:cxn>
              </a:cxnLst>
              <a:rect l="0" t="0" r="r" b="b"/>
              <a:pathLst>
                <a:path w="637" h="638">
                  <a:moveTo>
                    <a:pt x="637" y="0"/>
                  </a:moveTo>
                  <a:cubicBezTo>
                    <a:pt x="633" y="0"/>
                    <a:pt x="630" y="0"/>
                    <a:pt x="626" y="0"/>
                  </a:cubicBezTo>
                  <a:lnTo>
                    <a:pt x="0" y="627"/>
                  </a:lnTo>
                  <a:cubicBezTo>
                    <a:pt x="0" y="630"/>
                    <a:pt x="0" y="634"/>
                    <a:pt x="0" y="638"/>
                  </a:cubicBezTo>
                  <a:lnTo>
                    <a:pt x="6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286"/>
            <p:cNvSpPr>
              <a:spLocks/>
            </p:cNvSpPr>
            <p:nvPr/>
          </p:nvSpPr>
          <p:spPr bwMode="auto">
            <a:xfrm>
              <a:off x="1871" y="692"/>
              <a:ext cx="453" cy="453"/>
            </a:xfrm>
            <a:custGeom>
              <a:avLst/>
              <a:gdLst>
                <a:gd name="T0" fmla="*/ 191 w 191"/>
                <a:gd name="T1" fmla="*/ 0 h 191"/>
                <a:gd name="T2" fmla="*/ 154 w 191"/>
                <a:gd name="T3" fmla="*/ 26 h 191"/>
                <a:gd name="T4" fmla="*/ 26 w 191"/>
                <a:gd name="T5" fmla="*/ 154 h 191"/>
                <a:gd name="T6" fmla="*/ 0 w 191"/>
                <a:gd name="T7" fmla="*/ 191 h 191"/>
                <a:gd name="T8" fmla="*/ 191 w 191"/>
                <a:gd name="T9" fmla="*/ 0 h 191"/>
              </a:gdLst>
              <a:ahLst/>
              <a:cxnLst>
                <a:cxn ang="0">
                  <a:pos x="T0" y="T1"/>
                </a:cxn>
                <a:cxn ang="0">
                  <a:pos x="T2" y="T3"/>
                </a:cxn>
                <a:cxn ang="0">
                  <a:pos x="T4" y="T5"/>
                </a:cxn>
                <a:cxn ang="0">
                  <a:pos x="T6" y="T7"/>
                </a:cxn>
                <a:cxn ang="0">
                  <a:pos x="T8" y="T9"/>
                </a:cxn>
              </a:cxnLst>
              <a:rect l="0" t="0" r="r" b="b"/>
              <a:pathLst>
                <a:path w="191" h="191">
                  <a:moveTo>
                    <a:pt x="191" y="0"/>
                  </a:moveTo>
                  <a:cubicBezTo>
                    <a:pt x="178" y="8"/>
                    <a:pt x="166" y="17"/>
                    <a:pt x="154" y="26"/>
                  </a:cubicBezTo>
                  <a:lnTo>
                    <a:pt x="26" y="154"/>
                  </a:lnTo>
                  <a:cubicBezTo>
                    <a:pt x="17" y="166"/>
                    <a:pt x="8" y="179"/>
                    <a:pt x="0" y="191"/>
                  </a:cubicBezTo>
                  <a:lnTo>
                    <a:pt x="1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287"/>
            <p:cNvSpPr>
              <a:spLocks/>
            </p:cNvSpPr>
            <p:nvPr/>
          </p:nvSpPr>
          <p:spPr bwMode="auto">
            <a:xfrm>
              <a:off x="3885" y="704"/>
              <a:ext cx="125" cy="119"/>
            </a:xfrm>
            <a:custGeom>
              <a:avLst/>
              <a:gdLst>
                <a:gd name="T0" fmla="*/ 0 w 53"/>
                <a:gd name="T1" fmla="*/ 46 h 50"/>
                <a:gd name="T2" fmla="*/ 7 w 53"/>
                <a:gd name="T3" fmla="*/ 50 h 50"/>
                <a:gd name="T4" fmla="*/ 53 w 53"/>
                <a:gd name="T5" fmla="*/ 4 h 50"/>
                <a:gd name="T6" fmla="*/ 46 w 53"/>
                <a:gd name="T7" fmla="*/ 0 h 50"/>
                <a:gd name="T8" fmla="*/ 0 w 53"/>
                <a:gd name="T9" fmla="*/ 46 h 50"/>
              </a:gdLst>
              <a:ahLst/>
              <a:cxnLst>
                <a:cxn ang="0">
                  <a:pos x="T0" y="T1"/>
                </a:cxn>
                <a:cxn ang="0">
                  <a:pos x="T2" y="T3"/>
                </a:cxn>
                <a:cxn ang="0">
                  <a:pos x="T4" y="T5"/>
                </a:cxn>
                <a:cxn ang="0">
                  <a:pos x="T6" y="T7"/>
                </a:cxn>
                <a:cxn ang="0">
                  <a:pos x="T8" y="T9"/>
                </a:cxn>
              </a:cxnLst>
              <a:rect l="0" t="0" r="r" b="b"/>
              <a:pathLst>
                <a:path w="53" h="50">
                  <a:moveTo>
                    <a:pt x="0" y="46"/>
                  </a:moveTo>
                  <a:cubicBezTo>
                    <a:pt x="2" y="48"/>
                    <a:pt x="5" y="49"/>
                    <a:pt x="7" y="50"/>
                  </a:cubicBezTo>
                  <a:lnTo>
                    <a:pt x="53" y="4"/>
                  </a:lnTo>
                  <a:cubicBezTo>
                    <a:pt x="51" y="3"/>
                    <a:pt x="48" y="1"/>
                    <a:pt x="46" y="0"/>
                  </a:cubicBez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288"/>
            <p:cNvSpPr>
              <a:spLocks/>
            </p:cNvSpPr>
            <p:nvPr/>
          </p:nvSpPr>
          <p:spPr bwMode="auto">
            <a:xfrm>
              <a:off x="3724" y="619"/>
              <a:ext cx="144" cy="135"/>
            </a:xfrm>
            <a:custGeom>
              <a:avLst/>
              <a:gdLst>
                <a:gd name="T0" fmla="*/ 0 w 61"/>
                <a:gd name="T1" fmla="*/ 54 h 57"/>
                <a:gd name="T2" fmla="*/ 8 w 61"/>
                <a:gd name="T3" fmla="*/ 57 h 57"/>
                <a:gd name="T4" fmla="*/ 61 w 61"/>
                <a:gd name="T5" fmla="*/ 4 h 57"/>
                <a:gd name="T6" fmla="*/ 54 w 61"/>
                <a:gd name="T7" fmla="*/ 0 h 57"/>
                <a:gd name="T8" fmla="*/ 0 w 61"/>
                <a:gd name="T9" fmla="*/ 54 h 57"/>
              </a:gdLst>
              <a:ahLst/>
              <a:cxnLst>
                <a:cxn ang="0">
                  <a:pos x="T0" y="T1"/>
                </a:cxn>
                <a:cxn ang="0">
                  <a:pos x="T2" y="T3"/>
                </a:cxn>
                <a:cxn ang="0">
                  <a:pos x="T4" y="T5"/>
                </a:cxn>
                <a:cxn ang="0">
                  <a:pos x="T6" y="T7"/>
                </a:cxn>
                <a:cxn ang="0">
                  <a:pos x="T8" y="T9"/>
                </a:cxn>
              </a:cxnLst>
              <a:rect l="0" t="0" r="r" b="b"/>
              <a:pathLst>
                <a:path w="61" h="57">
                  <a:moveTo>
                    <a:pt x="0" y="54"/>
                  </a:moveTo>
                  <a:cubicBezTo>
                    <a:pt x="3" y="55"/>
                    <a:pt x="5" y="56"/>
                    <a:pt x="8" y="57"/>
                  </a:cubicBezTo>
                  <a:lnTo>
                    <a:pt x="61" y="4"/>
                  </a:lnTo>
                  <a:cubicBezTo>
                    <a:pt x="59" y="3"/>
                    <a:pt x="56" y="1"/>
                    <a:pt x="54" y="0"/>
                  </a:cubicBezTo>
                  <a:lnTo>
                    <a:pt x="0"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289"/>
            <p:cNvSpPr>
              <a:spLocks/>
            </p:cNvSpPr>
            <p:nvPr/>
          </p:nvSpPr>
          <p:spPr bwMode="auto">
            <a:xfrm>
              <a:off x="3958" y="752"/>
              <a:ext cx="119" cy="113"/>
            </a:xfrm>
            <a:custGeom>
              <a:avLst/>
              <a:gdLst>
                <a:gd name="T0" fmla="*/ 43 w 50"/>
                <a:gd name="T1" fmla="*/ 0 h 48"/>
                <a:gd name="T2" fmla="*/ 0 w 50"/>
                <a:gd name="T3" fmla="*/ 43 h 48"/>
                <a:gd name="T4" fmla="*/ 7 w 50"/>
                <a:gd name="T5" fmla="*/ 48 h 48"/>
                <a:gd name="T6" fmla="*/ 50 w 50"/>
                <a:gd name="T7" fmla="*/ 5 h 48"/>
                <a:gd name="T8" fmla="*/ 43 w 50"/>
                <a:gd name="T9" fmla="*/ 0 h 48"/>
              </a:gdLst>
              <a:ahLst/>
              <a:cxnLst>
                <a:cxn ang="0">
                  <a:pos x="T0" y="T1"/>
                </a:cxn>
                <a:cxn ang="0">
                  <a:pos x="T2" y="T3"/>
                </a:cxn>
                <a:cxn ang="0">
                  <a:pos x="T4" y="T5"/>
                </a:cxn>
                <a:cxn ang="0">
                  <a:pos x="T6" y="T7"/>
                </a:cxn>
                <a:cxn ang="0">
                  <a:pos x="T8" y="T9"/>
                </a:cxn>
              </a:cxnLst>
              <a:rect l="0" t="0" r="r" b="b"/>
              <a:pathLst>
                <a:path w="50" h="48">
                  <a:moveTo>
                    <a:pt x="43" y="0"/>
                  </a:moveTo>
                  <a:lnTo>
                    <a:pt x="0" y="43"/>
                  </a:lnTo>
                  <a:cubicBezTo>
                    <a:pt x="2" y="45"/>
                    <a:pt x="4" y="46"/>
                    <a:pt x="7" y="48"/>
                  </a:cubicBezTo>
                  <a:lnTo>
                    <a:pt x="50" y="5"/>
                  </a:lnTo>
                  <a:cubicBezTo>
                    <a:pt x="48" y="3"/>
                    <a:pt x="45" y="1"/>
                    <a:pt x="4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290"/>
            <p:cNvSpPr>
              <a:spLocks/>
            </p:cNvSpPr>
            <p:nvPr/>
          </p:nvSpPr>
          <p:spPr bwMode="auto">
            <a:xfrm>
              <a:off x="3430" y="519"/>
              <a:ext cx="199" cy="178"/>
            </a:xfrm>
            <a:custGeom>
              <a:avLst/>
              <a:gdLst>
                <a:gd name="T0" fmla="*/ 0 w 84"/>
                <a:gd name="T1" fmla="*/ 75 h 75"/>
                <a:gd name="T2" fmla="*/ 11 w 84"/>
                <a:gd name="T3" fmla="*/ 75 h 75"/>
                <a:gd name="T4" fmla="*/ 84 w 84"/>
                <a:gd name="T5" fmla="*/ 3 h 75"/>
                <a:gd name="T6" fmla="*/ 76 w 84"/>
                <a:gd name="T7" fmla="*/ 0 h 75"/>
                <a:gd name="T8" fmla="*/ 0 w 84"/>
                <a:gd name="T9" fmla="*/ 75 h 75"/>
              </a:gdLst>
              <a:ahLst/>
              <a:cxnLst>
                <a:cxn ang="0">
                  <a:pos x="T0" y="T1"/>
                </a:cxn>
                <a:cxn ang="0">
                  <a:pos x="T2" y="T3"/>
                </a:cxn>
                <a:cxn ang="0">
                  <a:pos x="T4" y="T5"/>
                </a:cxn>
                <a:cxn ang="0">
                  <a:pos x="T6" y="T7"/>
                </a:cxn>
                <a:cxn ang="0">
                  <a:pos x="T8" y="T9"/>
                </a:cxn>
              </a:cxnLst>
              <a:rect l="0" t="0" r="r" b="b"/>
              <a:pathLst>
                <a:path w="84" h="75">
                  <a:moveTo>
                    <a:pt x="0" y="75"/>
                  </a:moveTo>
                  <a:cubicBezTo>
                    <a:pt x="4" y="75"/>
                    <a:pt x="8" y="75"/>
                    <a:pt x="11" y="75"/>
                  </a:cubicBezTo>
                  <a:lnTo>
                    <a:pt x="84" y="3"/>
                  </a:lnTo>
                  <a:cubicBezTo>
                    <a:pt x="81" y="2"/>
                    <a:pt x="78" y="1"/>
                    <a:pt x="76" y="0"/>
                  </a:cubicBezTo>
                  <a:lnTo>
                    <a:pt x="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291"/>
            <p:cNvSpPr>
              <a:spLocks/>
            </p:cNvSpPr>
            <p:nvPr/>
          </p:nvSpPr>
          <p:spPr bwMode="auto">
            <a:xfrm>
              <a:off x="3537" y="548"/>
              <a:ext cx="175" cy="161"/>
            </a:xfrm>
            <a:custGeom>
              <a:avLst/>
              <a:gdLst>
                <a:gd name="T0" fmla="*/ 0 w 74"/>
                <a:gd name="T1" fmla="*/ 67 h 68"/>
                <a:gd name="T2" fmla="*/ 10 w 74"/>
                <a:gd name="T3" fmla="*/ 68 h 68"/>
                <a:gd name="T4" fmla="*/ 74 w 74"/>
                <a:gd name="T5" fmla="*/ 4 h 68"/>
                <a:gd name="T6" fmla="*/ 66 w 74"/>
                <a:gd name="T7" fmla="*/ 0 h 68"/>
                <a:gd name="T8" fmla="*/ 0 w 74"/>
                <a:gd name="T9" fmla="*/ 67 h 68"/>
              </a:gdLst>
              <a:ahLst/>
              <a:cxnLst>
                <a:cxn ang="0">
                  <a:pos x="T0" y="T1"/>
                </a:cxn>
                <a:cxn ang="0">
                  <a:pos x="T2" y="T3"/>
                </a:cxn>
                <a:cxn ang="0">
                  <a:pos x="T4" y="T5"/>
                </a:cxn>
                <a:cxn ang="0">
                  <a:pos x="T6" y="T7"/>
                </a:cxn>
                <a:cxn ang="0">
                  <a:pos x="T8" y="T9"/>
                </a:cxn>
              </a:cxnLst>
              <a:rect l="0" t="0" r="r" b="b"/>
              <a:pathLst>
                <a:path w="74" h="68">
                  <a:moveTo>
                    <a:pt x="0" y="67"/>
                  </a:moveTo>
                  <a:cubicBezTo>
                    <a:pt x="3" y="67"/>
                    <a:pt x="7" y="67"/>
                    <a:pt x="10" y="68"/>
                  </a:cubicBezTo>
                  <a:lnTo>
                    <a:pt x="74" y="4"/>
                  </a:lnTo>
                  <a:cubicBezTo>
                    <a:pt x="72" y="2"/>
                    <a:pt x="69" y="1"/>
                    <a:pt x="66" y="0"/>
                  </a:cubicBezTo>
                  <a:lnTo>
                    <a:pt x="0"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292"/>
            <p:cNvSpPr>
              <a:spLocks/>
            </p:cNvSpPr>
            <p:nvPr/>
          </p:nvSpPr>
          <p:spPr bwMode="auto">
            <a:xfrm>
              <a:off x="3807" y="659"/>
              <a:ext cx="135" cy="126"/>
            </a:xfrm>
            <a:custGeom>
              <a:avLst/>
              <a:gdLst>
                <a:gd name="T0" fmla="*/ 0 w 57"/>
                <a:gd name="T1" fmla="*/ 50 h 53"/>
                <a:gd name="T2" fmla="*/ 8 w 57"/>
                <a:gd name="T3" fmla="*/ 53 h 53"/>
                <a:gd name="T4" fmla="*/ 57 w 57"/>
                <a:gd name="T5" fmla="*/ 5 h 53"/>
                <a:gd name="T6" fmla="*/ 50 w 57"/>
                <a:gd name="T7" fmla="*/ 0 h 53"/>
                <a:gd name="T8" fmla="*/ 0 w 57"/>
                <a:gd name="T9" fmla="*/ 50 h 53"/>
              </a:gdLst>
              <a:ahLst/>
              <a:cxnLst>
                <a:cxn ang="0">
                  <a:pos x="T0" y="T1"/>
                </a:cxn>
                <a:cxn ang="0">
                  <a:pos x="T2" y="T3"/>
                </a:cxn>
                <a:cxn ang="0">
                  <a:pos x="T4" y="T5"/>
                </a:cxn>
                <a:cxn ang="0">
                  <a:pos x="T6" y="T7"/>
                </a:cxn>
                <a:cxn ang="0">
                  <a:pos x="T8" y="T9"/>
                </a:cxn>
              </a:cxnLst>
              <a:rect l="0" t="0" r="r" b="b"/>
              <a:pathLst>
                <a:path w="57" h="53">
                  <a:moveTo>
                    <a:pt x="0" y="50"/>
                  </a:moveTo>
                  <a:cubicBezTo>
                    <a:pt x="3" y="51"/>
                    <a:pt x="5" y="52"/>
                    <a:pt x="8" y="53"/>
                  </a:cubicBezTo>
                  <a:lnTo>
                    <a:pt x="57" y="5"/>
                  </a:lnTo>
                  <a:cubicBezTo>
                    <a:pt x="54" y="3"/>
                    <a:pt x="52" y="2"/>
                    <a:pt x="50" y="0"/>
                  </a:cubicBezTo>
                  <a:lnTo>
                    <a:pt x="0"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293"/>
            <p:cNvSpPr>
              <a:spLocks/>
            </p:cNvSpPr>
            <p:nvPr/>
          </p:nvSpPr>
          <p:spPr bwMode="auto">
            <a:xfrm>
              <a:off x="3314" y="493"/>
              <a:ext cx="227" cy="206"/>
            </a:xfrm>
            <a:custGeom>
              <a:avLst/>
              <a:gdLst>
                <a:gd name="T0" fmla="*/ 0 w 96"/>
                <a:gd name="T1" fmla="*/ 87 h 87"/>
                <a:gd name="T2" fmla="*/ 12 w 96"/>
                <a:gd name="T3" fmla="*/ 86 h 87"/>
                <a:gd name="T4" fmla="*/ 96 w 96"/>
                <a:gd name="T5" fmla="*/ 3 h 87"/>
                <a:gd name="T6" fmla="*/ 87 w 96"/>
                <a:gd name="T7" fmla="*/ 0 h 87"/>
                <a:gd name="T8" fmla="*/ 0 w 96"/>
                <a:gd name="T9" fmla="*/ 87 h 87"/>
              </a:gdLst>
              <a:ahLst/>
              <a:cxnLst>
                <a:cxn ang="0">
                  <a:pos x="T0" y="T1"/>
                </a:cxn>
                <a:cxn ang="0">
                  <a:pos x="T2" y="T3"/>
                </a:cxn>
                <a:cxn ang="0">
                  <a:pos x="T4" y="T5"/>
                </a:cxn>
                <a:cxn ang="0">
                  <a:pos x="T6" y="T7"/>
                </a:cxn>
                <a:cxn ang="0">
                  <a:pos x="T8" y="T9"/>
                </a:cxn>
              </a:cxnLst>
              <a:rect l="0" t="0" r="r" b="b"/>
              <a:pathLst>
                <a:path w="96" h="87">
                  <a:moveTo>
                    <a:pt x="0" y="87"/>
                  </a:moveTo>
                  <a:cubicBezTo>
                    <a:pt x="4" y="87"/>
                    <a:pt x="8" y="87"/>
                    <a:pt x="12" y="86"/>
                  </a:cubicBezTo>
                  <a:lnTo>
                    <a:pt x="96" y="3"/>
                  </a:lnTo>
                  <a:cubicBezTo>
                    <a:pt x="93" y="2"/>
                    <a:pt x="90" y="1"/>
                    <a:pt x="87" y="0"/>
                  </a:cubicBezTo>
                  <a:lnTo>
                    <a:pt x="0"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294"/>
            <p:cNvSpPr>
              <a:spLocks/>
            </p:cNvSpPr>
            <p:nvPr/>
          </p:nvSpPr>
          <p:spPr bwMode="auto">
            <a:xfrm>
              <a:off x="3634" y="583"/>
              <a:ext cx="158" cy="145"/>
            </a:xfrm>
            <a:custGeom>
              <a:avLst/>
              <a:gdLst>
                <a:gd name="T0" fmla="*/ 0 w 67"/>
                <a:gd name="T1" fmla="*/ 59 h 61"/>
                <a:gd name="T2" fmla="*/ 9 w 67"/>
                <a:gd name="T3" fmla="*/ 61 h 61"/>
                <a:gd name="T4" fmla="*/ 67 w 67"/>
                <a:gd name="T5" fmla="*/ 3 h 61"/>
                <a:gd name="T6" fmla="*/ 59 w 67"/>
                <a:gd name="T7" fmla="*/ 0 h 61"/>
                <a:gd name="T8" fmla="*/ 0 w 67"/>
                <a:gd name="T9" fmla="*/ 59 h 61"/>
              </a:gdLst>
              <a:ahLst/>
              <a:cxnLst>
                <a:cxn ang="0">
                  <a:pos x="T0" y="T1"/>
                </a:cxn>
                <a:cxn ang="0">
                  <a:pos x="T2" y="T3"/>
                </a:cxn>
                <a:cxn ang="0">
                  <a:pos x="T4" y="T5"/>
                </a:cxn>
                <a:cxn ang="0">
                  <a:pos x="T6" y="T7"/>
                </a:cxn>
                <a:cxn ang="0">
                  <a:pos x="T8" y="T9"/>
                </a:cxn>
              </a:cxnLst>
              <a:rect l="0" t="0" r="r" b="b"/>
              <a:pathLst>
                <a:path w="67" h="61">
                  <a:moveTo>
                    <a:pt x="0" y="59"/>
                  </a:moveTo>
                  <a:cubicBezTo>
                    <a:pt x="3" y="60"/>
                    <a:pt x="6" y="60"/>
                    <a:pt x="9" y="61"/>
                  </a:cubicBezTo>
                  <a:lnTo>
                    <a:pt x="67" y="3"/>
                  </a:lnTo>
                  <a:cubicBezTo>
                    <a:pt x="64" y="2"/>
                    <a:pt x="62" y="1"/>
                    <a:pt x="59" y="0"/>
                  </a:cubicBezTo>
                  <a:lnTo>
                    <a:pt x="0"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295"/>
            <p:cNvSpPr>
              <a:spLocks/>
            </p:cNvSpPr>
            <p:nvPr/>
          </p:nvSpPr>
          <p:spPr bwMode="auto">
            <a:xfrm>
              <a:off x="2835" y="3230"/>
              <a:ext cx="261" cy="239"/>
            </a:xfrm>
            <a:custGeom>
              <a:avLst/>
              <a:gdLst>
                <a:gd name="T0" fmla="*/ 110 w 110"/>
                <a:gd name="T1" fmla="*/ 0 h 101"/>
                <a:gd name="T2" fmla="*/ 96 w 110"/>
                <a:gd name="T3" fmla="*/ 3 h 101"/>
                <a:gd name="T4" fmla="*/ 0 w 110"/>
                <a:gd name="T5" fmla="*/ 99 h 101"/>
                <a:gd name="T6" fmla="*/ 10 w 110"/>
                <a:gd name="T7" fmla="*/ 101 h 101"/>
                <a:gd name="T8" fmla="*/ 110 w 110"/>
                <a:gd name="T9" fmla="*/ 0 h 101"/>
              </a:gdLst>
              <a:ahLst/>
              <a:cxnLst>
                <a:cxn ang="0">
                  <a:pos x="T0" y="T1"/>
                </a:cxn>
                <a:cxn ang="0">
                  <a:pos x="T2" y="T3"/>
                </a:cxn>
                <a:cxn ang="0">
                  <a:pos x="T4" y="T5"/>
                </a:cxn>
                <a:cxn ang="0">
                  <a:pos x="T6" y="T7"/>
                </a:cxn>
                <a:cxn ang="0">
                  <a:pos x="T8" y="T9"/>
                </a:cxn>
              </a:cxnLst>
              <a:rect l="0" t="0" r="r" b="b"/>
              <a:pathLst>
                <a:path w="110" h="101">
                  <a:moveTo>
                    <a:pt x="110" y="0"/>
                  </a:moveTo>
                  <a:cubicBezTo>
                    <a:pt x="106" y="1"/>
                    <a:pt x="101" y="2"/>
                    <a:pt x="96" y="3"/>
                  </a:cubicBezTo>
                  <a:lnTo>
                    <a:pt x="0" y="99"/>
                  </a:lnTo>
                  <a:cubicBezTo>
                    <a:pt x="3" y="100"/>
                    <a:pt x="6" y="100"/>
                    <a:pt x="10" y="101"/>
                  </a:cubicBez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Freeform 296"/>
            <p:cNvSpPr>
              <a:spLocks/>
            </p:cNvSpPr>
            <p:nvPr/>
          </p:nvSpPr>
          <p:spPr bwMode="auto">
            <a:xfrm>
              <a:off x="2575" y="3235"/>
              <a:ext cx="173" cy="156"/>
            </a:xfrm>
            <a:custGeom>
              <a:avLst/>
              <a:gdLst>
                <a:gd name="T0" fmla="*/ 73 w 73"/>
                <a:gd name="T1" fmla="*/ 1 h 66"/>
                <a:gd name="T2" fmla="*/ 63 w 73"/>
                <a:gd name="T3" fmla="*/ 0 h 66"/>
                <a:gd name="T4" fmla="*/ 0 w 73"/>
                <a:gd name="T5" fmla="*/ 63 h 66"/>
                <a:gd name="T6" fmla="*/ 8 w 73"/>
                <a:gd name="T7" fmla="*/ 66 h 66"/>
                <a:gd name="T8" fmla="*/ 73 w 73"/>
                <a:gd name="T9" fmla="*/ 1 h 66"/>
              </a:gdLst>
              <a:ahLst/>
              <a:cxnLst>
                <a:cxn ang="0">
                  <a:pos x="T0" y="T1"/>
                </a:cxn>
                <a:cxn ang="0">
                  <a:pos x="T2" y="T3"/>
                </a:cxn>
                <a:cxn ang="0">
                  <a:pos x="T4" y="T5"/>
                </a:cxn>
                <a:cxn ang="0">
                  <a:pos x="T6" y="T7"/>
                </a:cxn>
                <a:cxn ang="0">
                  <a:pos x="T8" y="T9"/>
                </a:cxn>
              </a:cxnLst>
              <a:rect l="0" t="0" r="r" b="b"/>
              <a:pathLst>
                <a:path w="73" h="66">
                  <a:moveTo>
                    <a:pt x="73" y="1"/>
                  </a:moveTo>
                  <a:cubicBezTo>
                    <a:pt x="70" y="1"/>
                    <a:pt x="66" y="0"/>
                    <a:pt x="63" y="0"/>
                  </a:cubicBezTo>
                  <a:lnTo>
                    <a:pt x="0" y="63"/>
                  </a:lnTo>
                  <a:cubicBezTo>
                    <a:pt x="3" y="64"/>
                    <a:pt x="5" y="65"/>
                    <a:pt x="8" y="66"/>
                  </a:cubicBezTo>
                  <a:lnTo>
                    <a:pt x="7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297"/>
            <p:cNvSpPr>
              <a:spLocks/>
            </p:cNvSpPr>
            <p:nvPr/>
          </p:nvSpPr>
          <p:spPr bwMode="auto">
            <a:xfrm>
              <a:off x="2743" y="3246"/>
              <a:ext cx="223" cy="202"/>
            </a:xfrm>
            <a:custGeom>
              <a:avLst/>
              <a:gdLst>
                <a:gd name="T0" fmla="*/ 94 w 94"/>
                <a:gd name="T1" fmla="*/ 0 h 85"/>
                <a:gd name="T2" fmla="*/ 82 w 94"/>
                <a:gd name="T3" fmla="*/ 0 h 85"/>
                <a:gd name="T4" fmla="*/ 0 w 94"/>
                <a:gd name="T5" fmla="*/ 82 h 85"/>
                <a:gd name="T6" fmla="*/ 9 w 94"/>
                <a:gd name="T7" fmla="*/ 85 h 85"/>
                <a:gd name="T8" fmla="*/ 94 w 94"/>
                <a:gd name="T9" fmla="*/ 0 h 85"/>
              </a:gdLst>
              <a:ahLst/>
              <a:cxnLst>
                <a:cxn ang="0">
                  <a:pos x="T0" y="T1"/>
                </a:cxn>
                <a:cxn ang="0">
                  <a:pos x="T2" y="T3"/>
                </a:cxn>
                <a:cxn ang="0">
                  <a:pos x="T4" y="T5"/>
                </a:cxn>
                <a:cxn ang="0">
                  <a:pos x="T6" y="T7"/>
                </a:cxn>
                <a:cxn ang="0">
                  <a:pos x="T8" y="T9"/>
                </a:cxn>
              </a:cxnLst>
              <a:rect l="0" t="0" r="r" b="b"/>
              <a:pathLst>
                <a:path w="94" h="85">
                  <a:moveTo>
                    <a:pt x="94" y="0"/>
                  </a:moveTo>
                  <a:cubicBezTo>
                    <a:pt x="90" y="0"/>
                    <a:pt x="86" y="0"/>
                    <a:pt x="82" y="0"/>
                  </a:cubicBezTo>
                  <a:lnTo>
                    <a:pt x="0" y="82"/>
                  </a:lnTo>
                  <a:cubicBezTo>
                    <a:pt x="3" y="83"/>
                    <a:pt x="6" y="84"/>
                    <a:pt x="9" y="85"/>
                  </a:cubicBez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298"/>
            <p:cNvSpPr>
              <a:spLocks/>
            </p:cNvSpPr>
            <p:nvPr/>
          </p:nvSpPr>
          <p:spPr bwMode="auto">
            <a:xfrm>
              <a:off x="2658" y="3246"/>
              <a:ext cx="194" cy="176"/>
            </a:xfrm>
            <a:custGeom>
              <a:avLst/>
              <a:gdLst>
                <a:gd name="T0" fmla="*/ 82 w 82"/>
                <a:gd name="T1" fmla="*/ 0 h 74"/>
                <a:gd name="T2" fmla="*/ 71 w 82"/>
                <a:gd name="T3" fmla="*/ 0 h 74"/>
                <a:gd name="T4" fmla="*/ 0 w 82"/>
                <a:gd name="T5" fmla="*/ 71 h 74"/>
                <a:gd name="T6" fmla="*/ 8 w 82"/>
                <a:gd name="T7" fmla="*/ 74 h 74"/>
                <a:gd name="T8" fmla="*/ 82 w 82"/>
                <a:gd name="T9" fmla="*/ 0 h 74"/>
              </a:gdLst>
              <a:ahLst/>
              <a:cxnLst>
                <a:cxn ang="0">
                  <a:pos x="T0" y="T1"/>
                </a:cxn>
                <a:cxn ang="0">
                  <a:pos x="T2" y="T3"/>
                </a:cxn>
                <a:cxn ang="0">
                  <a:pos x="T4" y="T5"/>
                </a:cxn>
                <a:cxn ang="0">
                  <a:pos x="T6" y="T7"/>
                </a:cxn>
                <a:cxn ang="0">
                  <a:pos x="T8" y="T9"/>
                </a:cxn>
              </a:cxnLst>
              <a:rect l="0" t="0" r="r" b="b"/>
              <a:pathLst>
                <a:path w="82" h="74">
                  <a:moveTo>
                    <a:pt x="82" y="0"/>
                  </a:moveTo>
                  <a:cubicBezTo>
                    <a:pt x="78" y="0"/>
                    <a:pt x="75" y="0"/>
                    <a:pt x="71" y="0"/>
                  </a:cubicBezTo>
                  <a:lnTo>
                    <a:pt x="0" y="71"/>
                  </a:lnTo>
                  <a:cubicBezTo>
                    <a:pt x="3" y="72"/>
                    <a:pt x="5" y="73"/>
                    <a:pt x="8" y="74"/>
                  </a:cubicBez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299"/>
            <p:cNvSpPr>
              <a:spLocks/>
            </p:cNvSpPr>
            <p:nvPr/>
          </p:nvSpPr>
          <p:spPr bwMode="auto">
            <a:xfrm>
              <a:off x="2347" y="3154"/>
              <a:ext cx="133" cy="123"/>
            </a:xfrm>
            <a:custGeom>
              <a:avLst/>
              <a:gdLst>
                <a:gd name="T0" fmla="*/ 56 w 56"/>
                <a:gd name="T1" fmla="*/ 3 h 52"/>
                <a:gd name="T2" fmla="*/ 48 w 56"/>
                <a:gd name="T3" fmla="*/ 0 h 52"/>
                <a:gd name="T4" fmla="*/ 0 w 56"/>
                <a:gd name="T5" fmla="*/ 48 h 52"/>
                <a:gd name="T6" fmla="*/ 7 w 56"/>
                <a:gd name="T7" fmla="*/ 52 h 52"/>
                <a:gd name="T8" fmla="*/ 56 w 56"/>
                <a:gd name="T9" fmla="*/ 3 h 52"/>
              </a:gdLst>
              <a:ahLst/>
              <a:cxnLst>
                <a:cxn ang="0">
                  <a:pos x="T0" y="T1"/>
                </a:cxn>
                <a:cxn ang="0">
                  <a:pos x="T2" y="T3"/>
                </a:cxn>
                <a:cxn ang="0">
                  <a:pos x="T4" y="T5"/>
                </a:cxn>
                <a:cxn ang="0">
                  <a:pos x="T6" y="T7"/>
                </a:cxn>
                <a:cxn ang="0">
                  <a:pos x="T8" y="T9"/>
                </a:cxn>
              </a:cxnLst>
              <a:rect l="0" t="0" r="r" b="b"/>
              <a:pathLst>
                <a:path w="56" h="52">
                  <a:moveTo>
                    <a:pt x="56" y="3"/>
                  </a:moveTo>
                  <a:cubicBezTo>
                    <a:pt x="54" y="2"/>
                    <a:pt x="51" y="1"/>
                    <a:pt x="48" y="0"/>
                  </a:cubicBezTo>
                  <a:lnTo>
                    <a:pt x="0" y="48"/>
                  </a:lnTo>
                  <a:cubicBezTo>
                    <a:pt x="3" y="50"/>
                    <a:pt x="5" y="51"/>
                    <a:pt x="7" y="52"/>
                  </a:cubicBezTo>
                  <a:lnTo>
                    <a:pt x="56"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300"/>
            <p:cNvSpPr>
              <a:spLocks/>
            </p:cNvSpPr>
            <p:nvPr/>
          </p:nvSpPr>
          <p:spPr bwMode="auto">
            <a:xfrm>
              <a:off x="2494" y="3213"/>
              <a:ext cx="159" cy="145"/>
            </a:xfrm>
            <a:custGeom>
              <a:avLst/>
              <a:gdLst>
                <a:gd name="T0" fmla="*/ 67 w 67"/>
                <a:gd name="T1" fmla="*/ 2 h 61"/>
                <a:gd name="T2" fmla="*/ 57 w 67"/>
                <a:gd name="T3" fmla="*/ 0 h 61"/>
                <a:gd name="T4" fmla="*/ 0 w 67"/>
                <a:gd name="T5" fmla="*/ 57 h 61"/>
                <a:gd name="T6" fmla="*/ 8 w 67"/>
                <a:gd name="T7" fmla="*/ 61 h 61"/>
                <a:gd name="T8" fmla="*/ 67 w 67"/>
                <a:gd name="T9" fmla="*/ 2 h 61"/>
              </a:gdLst>
              <a:ahLst/>
              <a:cxnLst>
                <a:cxn ang="0">
                  <a:pos x="T0" y="T1"/>
                </a:cxn>
                <a:cxn ang="0">
                  <a:pos x="T2" y="T3"/>
                </a:cxn>
                <a:cxn ang="0">
                  <a:pos x="T4" y="T5"/>
                </a:cxn>
                <a:cxn ang="0">
                  <a:pos x="T6" y="T7"/>
                </a:cxn>
                <a:cxn ang="0">
                  <a:pos x="T8" y="T9"/>
                </a:cxn>
              </a:cxnLst>
              <a:rect l="0" t="0" r="r" b="b"/>
              <a:pathLst>
                <a:path w="67" h="61">
                  <a:moveTo>
                    <a:pt x="67" y="2"/>
                  </a:moveTo>
                  <a:cubicBezTo>
                    <a:pt x="63" y="2"/>
                    <a:pt x="60" y="1"/>
                    <a:pt x="57" y="0"/>
                  </a:cubicBezTo>
                  <a:lnTo>
                    <a:pt x="0" y="57"/>
                  </a:lnTo>
                  <a:cubicBezTo>
                    <a:pt x="3" y="58"/>
                    <a:pt x="6" y="60"/>
                    <a:pt x="8" y="61"/>
                  </a:cubicBezTo>
                  <a:lnTo>
                    <a:pt x="6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301"/>
            <p:cNvSpPr>
              <a:spLocks/>
            </p:cNvSpPr>
            <p:nvPr/>
          </p:nvSpPr>
          <p:spPr bwMode="auto">
            <a:xfrm>
              <a:off x="2279" y="3116"/>
              <a:ext cx="125" cy="119"/>
            </a:xfrm>
            <a:custGeom>
              <a:avLst/>
              <a:gdLst>
                <a:gd name="T0" fmla="*/ 53 w 53"/>
                <a:gd name="T1" fmla="*/ 4 h 50"/>
                <a:gd name="T2" fmla="*/ 45 w 53"/>
                <a:gd name="T3" fmla="*/ 0 h 50"/>
                <a:gd name="T4" fmla="*/ 0 w 53"/>
                <a:gd name="T5" fmla="*/ 45 h 50"/>
                <a:gd name="T6" fmla="*/ 7 w 53"/>
                <a:gd name="T7" fmla="*/ 50 h 50"/>
                <a:gd name="T8" fmla="*/ 53 w 53"/>
                <a:gd name="T9" fmla="*/ 4 h 50"/>
              </a:gdLst>
              <a:ahLst/>
              <a:cxnLst>
                <a:cxn ang="0">
                  <a:pos x="T0" y="T1"/>
                </a:cxn>
                <a:cxn ang="0">
                  <a:pos x="T2" y="T3"/>
                </a:cxn>
                <a:cxn ang="0">
                  <a:pos x="T4" y="T5"/>
                </a:cxn>
                <a:cxn ang="0">
                  <a:pos x="T6" y="T7"/>
                </a:cxn>
                <a:cxn ang="0">
                  <a:pos x="T8" y="T9"/>
                </a:cxn>
              </a:cxnLst>
              <a:rect l="0" t="0" r="r" b="b"/>
              <a:pathLst>
                <a:path w="53" h="50">
                  <a:moveTo>
                    <a:pt x="53" y="4"/>
                  </a:moveTo>
                  <a:cubicBezTo>
                    <a:pt x="50" y="2"/>
                    <a:pt x="48" y="1"/>
                    <a:pt x="45" y="0"/>
                  </a:cubicBezTo>
                  <a:lnTo>
                    <a:pt x="0" y="45"/>
                  </a:lnTo>
                  <a:cubicBezTo>
                    <a:pt x="2" y="47"/>
                    <a:pt x="5" y="48"/>
                    <a:pt x="7" y="50"/>
                  </a:cubicBezTo>
                  <a:lnTo>
                    <a:pt x="53"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302"/>
            <p:cNvSpPr>
              <a:spLocks/>
            </p:cNvSpPr>
            <p:nvPr/>
          </p:nvSpPr>
          <p:spPr bwMode="auto">
            <a:xfrm>
              <a:off x="1795" y="540"/>
              <a:ext cx="2713" cy="2732"/>
            </a:xfrm>
            <a:custGeom>
              <a:avLst/>
              <a:gdLst>
                <a:gd name="T0" fmla="*/ 1145 w 1145"/>
                <a:gd name="T1" fmla="*/ 7 h 1152"/>
                <a:gd name="T2" fmla="*/ 1141 w 1145"/>
                <a:gd name="T3" fmla="*/ 0 h 1152"/>
                <a:gd name="T4" fmla="*/ 0 w 1145"/>
                <a:gd name="T5" fmla="*/ 1142 h 1152"/>
                <a:gd name="T6" fmla="*/ 2 w 1145"/>
                <a:gd name="T7" fmla="*/ 1152 h 1152"/>
                <a:gd name="T8" fmla="*/ 1145 w 1145"/>
                <a:gd name="T9" fmla="*/ 7 h 1152"/>
              </a:gdLst>
              <a:ahLst/>
              <a:cxnLst>
                <a:cxn ang="0">
                  <a:pos x="T0" y="T1"/>
                </a:cxn>
                <a:cxn ang="0">
                  <a:pos x="T2" y="T3"/>
                </a:cxn>
                <a:cxn ang="0">
                  <a:pos x="T4" y="T5"/>
                </a:cxn>
                <a:cxn ang="0">
                  <a:pos x="T6" y="T7"/>
                </a:cxn>
                <a:cxn ang="0">
                  <a:pos x="T8" y="T9"/>
                </a:cxn>
              </a:cxnLst>
              <a:rect l="0" t="0" r="r" b="b"/>
              <a:pathLst>
                <a:path w="1145" h="1152">
                  <a:moveTo>
                    <a:pt x="1145" y="7"/>
                  </a:moveTo>
                  <a:cubicBezTo>
                    <a:pt x="1144" y="5"/>
                    <a:pt x="1142" y="3"/>
                    <a:pt x="1141" y="0"/>
                  </a:cubicBezTo>
                  <a:lnTo>
                    <a:pt x="0" y="1142"/>
                  </a:lnTo>
                  <a:cubicBezTo>
                    <a:pt x="1" y="1146"/>
                    <a:pt x="2" y="1149"/>
                    <a:pt x="2" y="1152"/>
                  </a:cubicBezTo>
                  <a:lnTo>
                    <a:pt x="1145"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 name="Freeform 303"/>
            <p:cNvSpPr>
              <a:spLocks/>
            </p:cNvSpPr>
            <p:nvPr/>
          </p:nvSpPr>
          <p:spPr bwMode="auto">
            <a:xfrm>
              <a:off x="3707" y="2528"/>
              <a:ext cx="860" cy="863"/>
            </a:xfrm>
            <a:custGeom>
              <a:avLst/>
              <a:gdLst>
                <a:gd name="T0" fmla="*/ 356 w 363"/>
                <a:gd name="T1" fmla="*/ 19 h 364"/>
                <a:gd name="T2" fmla="*/ 363 w 363"/>
                <a:gd name="T3" fmla="*/ 0 h 364"/>
                <a:gd name="T4" fmla="*/ 0 w 363"/>
                <a:gd name="T5" fmla="*/ 364 h 364"/>
                <a:gd name="T6" fmla="*/ 18 w 363"/>
                <a:gd name="T7" fmla="*/ 357 h 364"/>
                <a:gd name="T8" fmla="*/ 356 w 363"/>
                <a:gd name="T9" fmla="*/ 19 h 364"/>
              </a:gdLst>
              <a:ahLst/>
              <a:cxnLst>
                <a:cxn ang="0">
                  <a:pos x="T0" y="T1"/>
                </a:cxn>
                <a:cxn ang="0">
                  <a:pos x="T2" y="T3"/>
                </a:cxn>
                <a:cxn ang="0">
                  <a:pos x="T4" y="T5"/>
                </a:cxn>
                <a:cxn ang="0">
                  <a:pos x="T6" y="T7"/>
                </a:cxn>
                <a:cxn ang="0">
                  <a:pos x="T8" y="T9"/>
                </a:cxn>
              </a:cxnLst>
              <a:rect l="0" t="0" r="r" b="b"/>
              <a:pathLst>
                <a:path w="363" h="364">
                  <a:moveTo>
                    <a:pt x="356" y="19"/>
                  </a:moveTo>
                  <a:cubicBezTo>
                    <a:pt x="358" y="13"/>
                    <a:pt x="361" y="6"/>
                    <a:pt x="363" y="0"/>
                  </a:cubicBezTo>
                  <a:lnTo>
                    <a:pt x="0" y="364"/>
                  </a:lnTo>
                  <a:cubicBezTo>
                    <a:pt x="6" y="362"/>
                    <a:pt x="12" y="359"/>
                    <a:pt x="18" y="357"/>
                  </a:cubicBezTo>
                  <a:lnTo>
                    <a:pt x="35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3" name="Freeform 304"/>
            <p:cNvSpPr>
              <a:spLocks/>
            </p:cNvSpPr>
            <p:nvPr/>
          </p:nvSpPr>
          <p:spPr bwMode="auto">
            <a:xfrm>
              <a:off x="3927" y="2751"/>
              <a:ext cx="534" cy="531"/>
            </a:xfrm>
            <a:custGeom>
              <a:avLst/>
              <a:gdLst>
                <a:gd name="T0" fmla="*/ 205 w 225"/>
                <a:gd name="T1" fmla="*/ 31 h 224"/>
                <a:gd name="T2" fmla="*/ 225 w 225"/>
                <a:gd name="T3" fmla="*/ 0 h 224"/>
                <a:gd name="T4" fmla="*/ 0 w 225"/>
                <a:gd name="T5" fmla="*/ 224 h 224"/>
                <a:gd name="T6" fmla="*/ 31 w 225"/>
                <a:gd name="T7" fmla="*/ 205 h 224"/>
                <a:gd name="T8" fmla="*/ 205 w 225"/>
                <a:gd name="T9" fmla="*/ 31 h 224"/>
              </a:gdLst>
              <a:ahLst/>
              <a:cxnLst>
                <a:cxn ang="0">
                  <a:pos x="T0" y="T1"/>
                </a:cxn>
                <a:cxn ang="0">
                  <a:pos x="T2" y="T3"/>
                </a:cxn>
                <a:cxn ang="0">
                  <a:pos x="T4" y="T5"/>
                </a:cxn>
                <a:cxn ang="0">
                  <a:pos x="T6" y="T7"/>
                </a:cxn>
                <a:cxn ang="0">
                  <a:pos x="T8" y="T9"/>
                </a:cxn>
              </a:cxnLst>
              <a:rect l="0" t="0" r="r" b="b"/>
              <a:pathLst>
                <a:path w="225" h="224">
                  <a:moveTo>
                    <a:pt x="205" y="31"/>
                  </a:moveTo>
                  <a:cubicBezTo>
                    <a:pt x="212" y="21"/>
                    <a:pt x="218" y="10"/>
                    <a:pt x="225" y="0"/>
                  </a:cubicBezTo>
                  <a:lnTo>
                    <a:pt x="0" y="224"/>
                  </a:lnTo>
                  <a:cubicBezTo>
                    <a:pt x="11" y="218"/>
                    <a:pt x="21" y="212"/>
                    <a:pt x="31" y="205"/>
                  </a:cubicBezTo>
                  <a:lnTo>
                    <a:pt x="20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4" name="Freeform 305"/>
            <p:cNvSpPr>
              <a:spLocks/>
            </p:cNvSpPr>
            <p:nvPr/>
          </p:nvSpPr>
          <p:spPr bwMode="auto">
            <a:xfrm>
              <a:off x="3537" y="2357"/>
              <a:ext cx="1087" cy="1089"/>
            </a:xfrm>
            <a:custGeom>
              <a:avLst/>
              <a:gdLst>
                <a:gd name="T0" fmla="*/ 454 w 459"/>
                <a:gd name="T1" fmla="*/ 16 h 459"/>
                <a:gd name="T2" fmla="*/ 459 w 459"/>
                <a:gd name="T3" fmla="*/ 0 h 459"/>
                <a:gd name="T4" fmla="*/ 0 w 459"/>
                <a:gd name="T5" fmla="*/ 459 h 459"/>
                <a:gd name="T6" fmla="*/ 16 w 459"/>
                <a:gd name="T7" fmla="*/ 455 h 459"/>
                <a:gd name="T8" fmla="*/ 454 w 459"/>
                <a:gd name="T9" fmla="*/ 16 h 459"/>
              </a:gdLst>
              <a:ahLst/>
              <a:cxnLst>
                <a:cxn ang="0">
                  <a:pos x="T0" y="T1"/>
                </a:cxn>
                <a:cxn ang="0">
                  <a:pos x="T2" y="T3"/>
                </a:cxn>
                <a:cxn ang="0">
                  <a:pos x="T4" y="T5"/>
                </a:cxn>
                <a:cxn ang="0">
                  <a:pos x="T6" y="T7"/>
                </a:cxn>
                <a:cxn ang="0">
                  <a:pos x="T8" y="T9"/>
                </a:cxn>
              </a:cxnLst>
              <a:rect l="0" t="0" r="r" b="b"/>
              <a:pathLst>
                <a:path w="459" h="459">
                  <a:moveTo>
                    <a:pt x="454" y="16"/>
                  </a:moveTo>
                  <a:cubicBezTo>
                    <a:pt x="456" y="11"/>
                    <a:pt x="457" y="5"/>
                    <a:pt x="459" y="0"/>
                  </a:cubicBezTo>
                  <a:lnTo>
                    <a:pt x="0" y="459"/>
                  </a:lnTo>
                  <a:cubicBezTo>
                    <a:pt x="6" y="458"/>
                    <a:pt x="11" y="456"/>
                    <a:pt x="16" y="455"/>
                  </a:cubicBezTo>
                  <a:lnTo>
                    <a:pt x="454"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5" name="Freeform 306"/>
            <p:cNvSpPr>
              <a:spLocks/>
            </p:cNvSpPr>
            <p:nvPr/>
          </p:nvSpPr>
          <p:spPr bwMode="auto">
            <a:xfrm>
              <a:off x="3392" y="2212"/>
              <a:ext cx="1263" cy="1264"/>
            </a:xfrm>
            <a:custGeom>
              <a:avLst/>
              <a:gdLst>
                <a:gd name="T0" fmla="*/ 530 w 533"/>
                <a:gd name="T1" fmla="*/ 14 h 533"/>
                <a:gd name="T2" fmla="*/ 533 w 533"/>
                <a:gd name="T3" fmla="*/ 0 h 533"/>
                <a:gd name="T4" fmla="*/ 0 w 533"/>
                <a:gd name="T5" fmla="*/ 533 h 533"/>
                <a:gd name="T6" fmla="*/ 14 w 533"/>
                <a:gd name="T7" fmla="*/ 531 h 533"/>
                <a:gd name="T8" fmla="*/ 530 w 533"/>
                <a:gd name="T9" fmla="*/ 14 h 533"/>
              </a:gdLst>
              <a:ahLst/>
              <a:cxnLst>
                <a:cxn ang="0">
                  <a:pos x="T0" y="T1"/>
                </a:cxn>
                <a:cxn ang="0">
                  <a:pos x="T2" y="T3"/>
                </a:cxn>
                <a:cxn ang="0">
                  <a:pos x="T4" y="T5"/>
                </a:cxn>
                <a:cxn ang="0">
                  <a:pos x="T6" y="T7"/>
                </a:cxn>
                <a:cxn ang="0">
                  <a:pos x="T8" y="T9"/>
                </a:cxn>
              </a:cxnLst>
              <a:rect l="0" t="0" r="r" b="b"/>
              <a:pathLst>
                <a:path w="533" h="533">
                  <a:moveTo>
                    <a:pt x="530" y="14"/>
                  </a:moveTo>
                  <a:cubicBezTo>
                    <a:pt x="531" y="9"/>
                    <a:pt x="532" y="5"/>
                    <a:pt x="533" y="0"/>
                  </a:cubicBezTo>
                  <a:lnTo>
                    <a:pt x="0" y="533"/>
                  </a:lnTo>
                  <a:cubicBezTo>
                    <a:pt x="5" y="533"/>
                    <a:pt x="9" y="532"/>
                    <a:pt x="14" y="531"/>
                  </a:cubicBezTo>
                  <a:lnTo>
                    <a:pt x="53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6" name="Freeform 307"/>
            <p:cNvSpPr>
              <a:spLocks/>
            </p:cNvSpPr>
            <p:nvPr/>
          </p:nvSpPr>
          <p:spPr bwMode="auto">
            <a:xfrm>
              <a:off x="2932" y="3189"/>
              <a:ext cx="318" cy="295"/>
            </a:xfrm>
            <a:custGeom>
              <a:avLst/>
              <a:gdLst>
                <a:gd name="T0" fmla="*/ 134 w 134"/>
                <a:gd name="T1" fmla="*/ 0 h 124"/>
                <a:gd name="T2" fmla="*/ 118 w 134"/>
                <a:gd name="T3" fmla="*/ 5 h 124"/>
                <a:gd name="T4" fmla="*/ 0 w 134"/>
                <a:gd name="T5" fmla="*/ 123 h 124"/>
                <a:gd name="T6" fmla="*/ 10 w 134"/>
                <a:gd name="T7" fmla="*/ 124 h 124"/>
                <a:gd name="T8" fmla="*/ 134 w 134"/>
                <a:gd name="T9" fmla="*/ 0 h 124"/>
              </a:gdLst>
              <a:ahLst/>
              <a:cxnLst>
                <a:cxn ang="0">
                  <a:pos x="T0" y="T1"/>
                </a:cxn>
                <a:cxn ang="0">
                  <a:pos x="T2" y="T3"/>
                </a:cxn>
                <a:cxn ang="0">
                  <a:pos x="T4" y="T5"/>
                </a:cxn>
                <a:cxn ang="0">
                  <a:pos x="T6" y="T7"/>
                </a:cxn>
                <a:cxn ang="0">
                  <a:pos x="T8" y="T9"/>
                </a:cxn>
              </a:cxnLst>
              <a:rect l="0" t="0" r="r" b="b"/>
              <a:pathLst>
                <a:path w="134" h="124">
                  <a:moveTo>
                    <a:pt x="134" y="0"/>
                  </a:moveTo>
                  <a:cubicBezTo>
                    <a:pt x="129" y="2"/>
                    <a:pt x="123" y="4"/>
                    <a:pt x="118" y="5"/>
                  </a:cubicBezTo>
                  <a:lnTo>
                    <a:pt x="0" y="123"/>
                  </a:lnTo>
                  <a:cubicBezTo>
                    <a:pt x="3" y="124"/>
                    <a:pt x="7" y="124"/>
                    <a:pt x="10" y="124"/>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Freeform 308"/>
            <p:cNvSpPr>
              <a:spLocks/>
            </p:cNvSpPr>
            <p:nvPr/>
          </p:nvSpPr>
          <p:spPr bwMode="auto">
            <a:xfrm>
              <a:off x="3034" y="3085"/>
              <a:ext cx="434" cy="410"/>
            </a:xfrm>
            <a:custGeom>
              <a:avLst/>
              <a:gdLst>
                <a:gd name="T0" fmla="*/ 183 w 183"/>
                <a:gd name="T1" fmla="*/ 0 h 173"/>
                <a:gd name="T2" fmla="*/ 156 w 183"/>
                <a:gd name="T3" fmla="*/ 16 h 173"/>
                <a:gd name="T4" fmla="*/ 0 w 183"/>
                <a:gd name="T5" fmla="*/ 172 h 173"/>
                <a:gd name="T6" fmla="*/ 11 w 183"/>
                <a:gd name="T7" fmla="*/ 173 h 173"/>
                <a:gd name="T8" fmla="*/ 183 w 183"/>
                <a:gd name="T9" fmla="*/ 0 h 173"/>
              </a:gdLst>
              <a:ahLst/>
              <a:cxnLst>
                <a:cxn ang="0">
                  <a:pos x="T0" y="T1"/>
                </a:cxn>
                <a:cxn ang="0">
                  <a:pos x="T2" y="T3"/>
                </a:cxn>
                <a:cxn ang="0">
                  <a:pos x="T4" y="T5"/>
                </a:cxn>
                <a:cxn ang="0">
                  <a:pos x="T6" y="T7"/>
                </a:cxn>
                <a:cxn ang="0">
                  <a:pos x="T8" y="T9"/>
                </a:cxn>
              </a:cxnLst>
              <a:rect l="0" t="0" r="r" b="b"/>
              <a:pathLst>
                <a:path w="183" h="173">
                  <a:moveTo>
                    <a:pt x="183" y="0"/>
                  </a:moveTo>
                  <a:cubicBezTo>
                    <a:pt x="174" y="6"/>
                    <a:pt x="165" y="11"/>
                    <a:pt x="156" y="16"/>
                  </a:cubicBezTo>
                  <a:lnTo>
                    <a:pt x="0" y="172"/>
                  </a:lnTo>
                  <a:cubicBezTo>
                    <a:pt x="4" y="172"/>
                    <a:pt x="7" y="172"/>
                    <a:pt x="11" y="173"/>
                  </a:cubicBezTo>
                  <a:lnTo>
                    <a:pt x="1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8" name="Freeform 309"/>
            <p:cNvSpPr>
              <a:spLocks/>
            </p:cNvSpPr>
            <p:nvPr/>
          </p:nvSpPr>
          <p:spPr bwMode="auto">
            <a:xfrm>
              <a:off x="3264" y="2084"/>
              <a:ext cx="1405" cy="1409"/>
            </a:xfrm>
            <a:custGeom>
              <a:avLst/>
              <a:gdLst>
                <a:gd name="T0" fmla="*/ 592 w 593"/>
                <a:gd name="T1" fmla="*/ 12 h 594"/>
                <a:gd name="T2" fmla="*/ 593 w 593"/>
                <a:gd name="T3" fmla="*/ 0 h 594"/>
                <a:gd name="T4" fmla="*/ 0 w 593"/>
                <a:gd name="T5" fmla="*/ 594 h 594"/>
                <a:gd name="T6" fmla="*/ 12 w 593"/>
                <a:gd name="T7" fmla="*/ 593 h 594"/>
                <a:gd name="T8" fmla="*/ 592 w 593"/>
                <a:gd name="T9" fmla="*/ 12 h 594"/>
              </a:gdLst>
              <a:ahLst/>
              <a:cxnLst>
                <a:cxn ang="0">
                  <a:pos x="T0" y="T1"/>
                </a:cxn>
                <a:cxn ang="0">
                  <a:pos x="T2" y="T3"/>
                </a:cxn>
                <a:cxn ang="0">
                  <a:pos x="T4" y="T5"/>
                </a:cxn>
                <a:cxn ang="0">
                  <a:pos x="T6" y="T7"/>
                </a:cxn>
                <a:cxn ang="0">
                  <a:pos x="T8" y="T9"/>
                </a:cxn>
              </a:cxnLst>
              <a:rect l="0" t="0" r="r" b="b"/>
              <a:pathLst>
                <a:path w="593" h="594">
                  <a:moveTo>
                    <a:pt x="592" y="12"/>
                  </a:moveTo>
                  <a:cubicBezTo>
                    <a:pt x="592" y="8"/>
                    <a:pt x="592" y="4"/>
                    <a:pt x="593" y="0"/>
                  </a:cubicBezTo>
                  <a:lnTo>
                    <a:pt x="0" y="594"/>
                  </a:lnTo>
                  <a:cubicBezTo>
                    <a:pt x="4" y="593"/>
                    <a:pt x="8" y="593"/>
                    <a:pt x="12" y="593"/>
                  </a:cubicBezTo>
                  <a:lnTo>
                    <a:pt x="59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9" name="Freeform 310"/>
            <p:cNvSpPr>
              <a:spLocks/>
            </p:cNvSpPr>
            <p:nvPr/>
          </p:nvSpPr>
          <p:spPr bwMode="auto">
            <a:xfrm>
              <a:off x="2421" y="3187"/>
              <a:ext cx="142" cy="133"/>
            </a:xfrm>
            <a:custGeom>
              <a:avLst/>
              <a:gdLst>
                <a:gd name="T0" fmla="*/ 60 w 60"/>
                <a:gd name="T1" fmla="*/ 3 h 56"/>
                <a:gd name="T2" fmla="*/ 52 w 60"/>
                <a:gd name="T3" fmla="*/ 0 h 56"/>
                <a:gd name="T4" fmla="*/ 0 w 60"/>
                <a:gd name="T5" fmla="*/ 52 h 56"/>
                <a:gd name="T6" fmla="*/ 7 w 60"/>
                <a:gd name="T7" fmla="*/ 56 h 56"/>
                <a:gd name="T8" fmla="*/ 60 w 60"/>
                <a:gd name="T9" fmla="*/ 3 h 56"/>
              </a:gdLst>
              <a:ahLst/>
              <a:cxnLst>
                <a:cxn ang="0">
                  <a:pos x="T0" y="T1"/>
                </a:cxn>
                <a:cxn ang="0">
                  <a:pos x="T2" y="T3"/>
                </a:cxn>
                <a:cxn ang="0">
                  <a:pos x="T4" y="T5"/>
                </a:cxn>
                <a:cxn ang="0">
                  <a:pos x="T6" y="T7"/>
                </a:cxn>
                <a:cxn ang="0">
                  <a:pos x="T8" y="T9"/>
                </a:cxn>
              </a:cxnLst>
              <a:rect l="0" t="0" r="r" b="b"/>
              <a:pathLst>
                <a:path w="60" h="56">
                  <a:moveTo>
                    <a:pt x="60" y="3"/>
                  </a:moveTo>
                  <a:cubicBezTo>
                    <a:pt x="57" y="2"/>
                    <a:pt x="54" y="1"/>
                    <a:pt x="52" y="0"/>
                  </a:cubicBezTo>
                  <a:lnTo>
                    <a:pt x="0" y="52"/>
                  </a:lnTo>
                  <a:cubicBezTo>
                    <a:pt x="2" y="53"/>
                    <a:pt x="5" y="55"/>
                    <a:pt x="7" y="56"/>
                  </a:cubicBezTo>
                  <a:lnTo>
                    <a:pt x="6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0" name="Freeform 311"/>
            <p:cNvSpPr>
              <a:spLocks/>
            </p:cNvSpPr>
            <p:nvPr/>
          </p:nvSpPr>
          <p:spPr bwMode="auto">
            <a:xfrm>
              <a:off x="3809" y="1857"/>
              <a:ext cx="860" cy="887"/>
            </a:xfrm>
            <a:custGeom>
              <a:avLst/>
              <a:gdLst>
                <a:gd name="T0" fmla="*/ 363 w 363"/>
                <a:gd name="T1" fmla="*/ 10 h 374"/>
                <a:gd name="T2" fmla="*/ 363 w 363"/>
                <a:gd name="T3" fmla="*/ 0 h 374"/>
                <a:gd name="T4" fmla="*/ 16 w 363"/>
                <a:gd name="T5" fmla="*/ 347 h 374"/>
                <a:gd name="T6" fmla="*/ 0 w 363"/>
                <a:gd name="T7" fmla="*/ 374 h 374"/>
                <a:gd name="T8" fmla="*/ 363 w 363"/>
                <a:gd name="T9" fmla="*/ 10 h 374"/>
              </a:gdLst>
              <a:ahLst/>
              <a:cxnLst>
                <a:cxn ang="0">
                  <a:pos x="T0" y="T1"/>
                </a:cxn>
                <a:cxn ang="0">
                  <a:pos x="T2" y="T3"/>
                </a:cxn>
                <a:cxn ang="0">
                  <a:pos x="T4" y="T5"/>
                </a:cxn>
                <a:cxn ang="0">
                  <a:pos x="T6" y="T7"/>
                </a:cxn>
                <a:cxn ang="0">
                  <a:pos x="T8" y="T9"/>
                </a:cxn>
              </a:cxnLst>
              <a:rect l="0" t="0" r="r" b="b"/>
              <a:pathLst>
                <a:path w="363" h="374">
                  <a:moveTo>
                    <a:pt x="363" y="10"/>
                  </a:moveTo>
                  <a:cubicBezTo>
                    <a:pt x="363" y="7"/>
                    <a:pt x="363" y="3"/>
                    <a:pt x="363" y="0"/>
                  </a:cubicBezTo>
                  <a:lnTo>
                    <a:pt x="16" y="347"/>
                  </a:lnTo>
                  <a:cubicBezTo>
                    <a:pt x="11" y="356"/>
                    <a:pt x="5" y="366"/>
                    <a:pt x="0" y="374"/>
                  </a:cubicBezTo>
                  <a:lnTo>
                    <a:pt x="363"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1" name="Freeform 312"/>
            <p:cNvSpPr>
              <a:spLocks/>
            </p:cNvSpPr>
            <p:nvPr/>
          </p:nvSpPr>
          <p:spPr bwMode="auto">
            <a:xfrm>
              <a:off x="2215" y="3073"/>
              <a:ext cx="116" cy="114"/>
            </a:xfrm>
            <a:custGeom>
              <a:avLst/>
              <a:gdLst>
                <a:gd name="T0" fmla="*/ 49 w 49"/>
                <a:gd name="T1" fmla="*/ 4 h 48"/>
                <a:gd name="T2" fmla="*/ 42 w 49"/>
                <a:gd name="T3" fmla="*/ 0 h 48"/>
                <a:gd name="T4" fmla="*/ 0 w 49"/>
                <a:gd name="T5" fmla="*/ 43 h 48"/>
                <a:gd name="T6" fmla="*/ 6 w 49"/>
                <a:gd name="T7" fmla="*/ 48 h 48"/>
                <a:gd name="T8" fmla="*/ 49 w 49"/>
                <a:gd name="T9" fmla="*/ 4 h 48"/>
              </a:gdLst>
              <a:ahLst/>
              <a:cxnLst>
                <a:cxn ang="0">
                  <a:pos x="T0" y="T1"/>
                </a:cxn>
                <a:cxn ang="0">
                  <a:pos x="T2" y="T3"/>
                </a:cxn>
                <a:cxn ang="0">
                  <a:pos x="T4" y="T5"/>
                </a:cxn>
                <a:cxn ang="0">
                  <a:pos x="T6" y="T7"/>
                </a:cxn>
                <a:cxn ang="0">
                  <a:pos x="T8" y="T9"/>
                </a:cxn>
              </a:cxnLst>
              <a:rect l="0" t="0" r="r" b="b"/>
              <a:pathLst>
                <a:path w="49" h="48">
                  <a:moveTo>
                    <a:pt x="49" y="4"/>
                  </a:moveTo>
                  <a:cubicBezTo>
                    <a:pt x="47" y="3"/>
                    <a:pt x="45" y="1"/>
                    <a:pt x="42" y="0"/>
                  </a:cubicBezTo>
                  <a:lnTo>
                    <a:pt x="0" y="43"/>
                  </a:lnTo>
                  <a:cubicBezTo>
                    <a:pt x="2" y="44"/>
                    <a:pt x="4" y="46"/>
                    <a:pt x="6" y="48"/>
                  </a:cubicBezTo>
                  <a:lnTo>
                    <a:pt x="49"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2" name="Freeform 313"/>
            <p:cNvSpPr>
              <a:spLocks/>
            </p:cNvSpPr>
            <p:nvPr/>
          </p:nvSpPr>
          <p:spPr bwMode="auto">
            <a:xfrm>
              <a:off x="3970" y="1565"/>
              <a:ext cx="652" cy="676"/>
            </a:xfrm>
            <a:custGeom>
              <a:avLst/>
              <a:gdLst>
                <a:gd name="T0" fmla="*/ 0 w 275"/>
                <a:gd name="T1" fmla="*/ 273 h 285"/>
                <a:gd name="T2" fmla="*/ 0 w 275"/>
                <a:gd name="T3" fmla="*/ 285 h 285"/>
                <a:gd name="T4" fmla="*/ 275 w 275"/>
                <a:gd name="T5" fmla="*/ 9 h 285"/>
                <a:gd name="T6" fmla="*/ 273 w 275"/>
                <a:gd name="T7" fmla="*/ 0 h 285"/>
                <a:gd name="T8" fmla="*/ 0 w 275"/>
                <a:gd name="T9" fmla="*/ 273 h 285"/>
              </a:gdLst>
              <a:ahLst/>
              <a:cxnLst>
                <a:cxn ang="0">
                  <a:pos x="T0" y="T1"/>
                </a:cxn>
                <a:cxn ang="0">
                  <a:pos x="T2" y="T3"/>
                </a:cxn>
                <a:cxn ang="0">
                  <a:pos x="T4" y="T5"/>
                </a:cxn>
                <a:cxn ang="0">
                  <a:pos x="T6" y="T7"/>
                </a:cxn>
                <a:cxn ang="0">
                  <a:pos x="T8" y="T9"/>
                </a:cxn>
              </a:cxnLst>
              <a:rect l="0" t="0" r="r" b="b"/>
              <a:pathLst>
                <a:path w="275" h="285">
                  <a:moveTo>
                    <a:pt x="0" y="273"/>
                  </a:moveTo>
                  <a:cubicBezTo>
                    <a:pt x="0" y="277"/>
                    <a:pt x="0" y="281"/>
                    <a:pt x="0" y="285"/>
                  </a:cubicBezTo>
                  <a:lnTo>
                    <a:pt x="275" y="9"/>
                  </a:lnTo>
                  <a:cubicBezTo>
                    <a:pt x="275" y="6"/>
                    <a:pt x="274" y="3"/>
                    <a:pt x="273" y="0"/>
                  </a:cubicBezTo>
                  <a:lnTo>
                    <a:pt x="0" y="2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3" name="Freeform 314"/>
            <p:cNvSpPr>
              <a:spLocks/>
            </p:cNvSpPr>
            <p:nvPr/>
          </p:nvSpPr>
          <p:spPr bwMode="auto">
            <a:xfrm>
              <a:off x="3968" y="1477"/>
              <a:ext cx="630" cy="648"/>
            </a:xfrm>
            <a:custGeom>
              <a:avLst/>
              <a:gdLst>
                <a:gd name="T0" fmla="*/ 0 w 266"/>
                <a:gd name="T1" fmla="*/ 263 h 273"/>
                <a:gd name="T2" fmla="*/ 1 w 266"/>
                <a:gd name="T3" fmla="*/ 273 h 273"/>
                <a:gd name="T4" fmla="*/ 266 w 266"/>
                <a:gd name="T5" fmla="*/ 8 h 273"/>
                <a:gd name="T6" fmla="*/ 263 w 266"/>
                <a:gd name="T7" fmla="*/ 0 h 273"/>
                <a:gd name="T8" fmla="*/ 0 w 266"/>
                <a:gd name="T9" fmla="*/ 263 h 273"/>
              </a:gdLst>
              <a:ahLst/>
              <a:cxnLst>
                <a:cxn ang="0">
                  <a:pos x="T0" y="T1"/>
                </a:cxn>
                <a:cxn ang="0">
                  <a:pos x="T2" y="T3"/>
                </a:cxn>
                <a:cxn ang="0">
                  <a:pos x="T4" y="T5"/>
                </a:cxn>
                <a:cxn ang="0">
                  <a:pos x="T6" y="T7"/>
                </a:cxn>
                <a:cxn ang="0">
                  <a:pos x="T8" y="T9"/>
                </a:cxn>
              </a:cxnLst>
              <a:rect l="0" t="0" r="r" b="b"/>
              <a:pathLst>
                <a:path w="266" h="273">
                  <a:moveTo>
                    <a:pt x="0" y="263"/>
                  </a:moveTo>
                  <a:cubicBezTo>
                    <a:pt x="0" y="266"/>
                    <a:pt x="1" y="270"/>
                    <a:pt x="1" y="273"/>
                  </a:cubicBezTo>
                  <a:lnTo>
                    <a:pt x="266" y="8"/>
                  </a:lnTo>
                  <a:cubicBezTo>
                    <a:pt x="265" y="6"/>
                    <a:pt x="264" y="3"/>
                    <a:pt x="263" y="0"/>
                  </a:cubicBezTo>
                  <a:lnTo>
                    <a:pt x="0" y="2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315"/>
            <p:cNvSpPr>
              <a:spLocks/>
            </p:cNvSpPr>
            <p:nvPr/>
          </p:nvSpPr>
          <p:spPr bwMode="auto">
            <a:xfrm>
              <a:off x="3954" y="1655"/>
              <a:ext cx="689" cy="716"/>
            </a:xfrm>
            <a:custGeom>
              <a:avLst/>
              <a:gdLst>
                <a:gd name="T0" fmla="*/ 0 w 291"/>
                <a:gd name="T1" fmla="*/ 302 h 302"/>
                <a:gd name="T2" fmla="*/ 291 w 291"/>
                <a:gd name="T3" fmla="*/ 10 h 302"/>
                <a:gd name="T4" fmla="*/ 290 w 291"/>
                <a:gd name="T5" fmla="*/ 5 h 302"/>
                <a:gd name="T6" fmla="*/ 289 w 291"/>
                <a:gd name="T7" fmla="*/ 0 h 302"/>
                <a:gd name="T8" fmla="*/ 2 w 291"/>
                <a:gd name="T9" fmla="*/ 288 h 302"/>
                <a:gd name="T10" fmla="*/ 0 w 291"/>
                <a:gd name="T11" fmla="*/ 302 h 302"/>
              </a:gdLst>
              <a:ahLst/>
              <a:cxnLst>
                <a:cxn ang="0">
                  <a:pos x="T0" y="T1"/>
                </a:cxn>
                <a:cxn ang="0">
                  <a:pos x="T2" y="T3"/>
                </a:cxn>
                <a:cxn ang="0">
                  <a:pos x="T4" y="T5"/>
                </a:cxn>
                <a:cxn ang="0">
                  <a:pos x="T6" y="T7"/>
                </a:cxn>
                <a:cxn ang="0">
                  <a:pos x="T8" y="T9"/>
                </a:cxn>
                <a:cxn ang="0">
                  <a:pos x="T10" y="T11"/>
                </a:cxn>
              </a:cxnLst>
              <a:rect l="0" t="0" r="r" b="b"/>
              <a:pathLst>
                <a:path w="291" h="302">
                  <a:moveTo>
                    <a:pt x="0" y="302"/>
                  </a:moveTo>
                  <a:lnTo>
                    <a:pt x="291" y="10"/>
                  </a:lnTo>
                  <a:cubicBezTo>
                    <a:pt x="291" y="8"/>
                    <a:pt x="291" y="7"/>
                    <a:pt x="290" y="5"/>
                  </a:cubicBezTo>
                  <a:cubicBezTo>
                    <a:pt x="290" y="3"/>
                    <a:pt x="290" y="2"/>
                    <a:pt x="289" y="0"/>
                  </a:cubicBezTo>
                  <a:lnTo>
                    <a:pt x="2" y="288"/>
                  </a:lnTo>
                  <a:cubicBezTo>
                    <a:pt x="2" y="293"/>
                    <a:pt x="1" y="297"/>
                    <a:pt x="0" y="3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316"/>
            <p:cNvSpPr>
              <a:spLocks/>
            </p:cNvSpPr>
            <p:nvPr/>
          </p:nvSpPr>
          <p:spPr bwMode="auto">
            <a:xfrm>
              <a:off x="1824" y="619"/>
              <a:ext cx="2715" cy="2736"/>
            </a:xfrm>
            <a:custGeom>
              <a:avLst/>
              <a:gdLst>
                <a:gd name="T0" fmla="*/ 1146 w 1146"/>
                <a:gd name="T1" fmla="*/ 9 h 1154"/>
                <a:gd name="T2" fmla="*/ 1144 w 1146"/>
                <a:gd name="T3" fmla="*/ 0 h 1154"/>
                <a:gd name="T4" fmla="*/ 0 w 1146"/>
                <a:gd name="T5" fmla="*/ 1146 h 1154"/>
                <a:gd name="T6" fmla="*/ 4 w 1146"/>
                <a:gd name="T7" fmla="*/ 1154 h 1154"/>
                <a:gd name="T8" fmla="*/ 1146 w 1146"/>
                <a:gd name="T9" fmla="*/ 9 h 1154"/>
              </a:gdLst>
              <a:ahLst/>
              <a:cxnLst>
                <a:cxn ang="0">
                  <a:pos x="T0" y="T1"/>
                </a:cxn>
                <a:cxn ang="0">
                  <a:pos x="T2" y="T3"/>
                </a:cxn>
                <a:cxn ang="0">
                  <a:pos x="T4" y="T5"/>
                </a:cxn>
                <a:cxn ang="0">
                  <a:pos x="T6" y="T7"/>
                </a:cxn>
                <a:cxn ang="0">
                  <a:pos x="T8" y="T9"/>
                </a:cxn>
              </a:cxnLst>
              <a:rect l="0" t="0" r="r" b="b"/>
              <a:pathLst>
                <a:path w="1146" h="1154">
                  <a:moveTo>
                    <a:pt x="1146" y="9"/>
                  </a:moveTo>
                  <a:cubicBezTo>
                    <a:pt x="1146" y="6"/>
                    <a:pt x="1145" y="3"/>
                    <a:pt x="1144" y="0"/>
                  </a:cubicBezTo>
                  <a:lnTo>
                    <a:pt x="0" y="1146"/>
                  </a:lnTo>
                  <a:cubicBezTo>
                    <a:pt x="1" y="1149"/>
                    <a:pt x="2" y="1151"/>
                    <a:pt x="4" y="1154"/>
                  </a:cubicBezTo>
                  <a:lnTo>
                    <a:pt x="114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317"/>
            <p:cNvSpPr>
              <a:spLocks/>
            </p:cNvSpPr>
            <p:nvPr/>
          </p:nvSpPr>
          <p:spPr bwMode="auto">
            <a:xfrm>
              <a:off x="1873" y="721"/>
              <a:ext cx="2673" cy="2689"/>
            </a:xfrm>
            <a:custGeom>
              <a:avLst/>
              <a:gdLst>
                <a:gd name="T0" fmla="*/ 1128 w 1128"/>
                <a:gd name="T1" fmla="*/ 12 h 1134"/>
                <a:gd name="T2" fmla="*/ 1128 w 1128"/>
                <a:gd name="T3" fmla="*/ 0 h 1134"/>
                <a:gd name="T4" fmla="*/ 0 w 1128"/>
                <a:gd name="T5" fmla="*/ 1130 h 1134"/>
                <a:gd name="T6" fmla="*/ 7 w 1128"/>
                <a:gd name="T7" fmla="*/ 1134 h 1134"/>
                <a:gd name="T8" fmla="*/ 1128 w 1128"/>
                <a:gd name="T9" fmla="*/ 12 h 1134"/>
              </a:gdLst>
              <a:ahLst/>
              <a:cxnLst>
                <a:cxn ang="0">
                  <a:pos x="T0" y="T1"/>
                </a:cxn>
                <a:cxn ang="0">
                  <a:pos x="T2" y="T3"/>
                </a:cxn>
                <a:cxn ang="0">
                  <a:pos x="T4" y="T5"/>
                </a:cxn>
                <a:cxn ang="0">
                  <a:pos x="T6" y="T7"/>
                </a:cxn>
                <a:cxn ang="0">
                  <a:pos x="T8" y="T9"/>
                </a:cxn>
              </a:cxnLst>
              <a:rect l="0" t="0" r="r" b="b"/>
              <a:pathLst>
                <a:path w="1128" h="1134">
                  <a:moveTo>
                    <a:pt x="1128" y="12"/>
                  </a:moveTo>
                  <a:cubicBezTo>
                    <a:pt x="1128" y="8"/>
                    <a:pt x="1128" y="4"/>
                    <a:pt x="1128" y="0"/>
                  </a:cubicBezTo>
                  <a:lnTo>
                    <a:pt x="0" y="1130"/>
                  </a:lnTo>
                  <a:cubicBezTo>
                    <a:pt x="2" y="1132"/>
                    <a:pt x="5" y="1133"/>
                    <a:pt x="7" y="1134"/>
                  </a:cubicBezTo>
                  <a:lnTo>
                    <a:pt x="112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318"/>
            <p:cNvSpPr>
              <a:spLocks/>
            </p:cNvSpPr>
            <p:nvPr/>
          </p:nvSpPr>
          <p:spPr bwMode="auto">
            <a:xfrm>
              <a:off x="3913" y="1752"/>
              <a:ext cx="747" cy="773"/>
            </a:xfrm>
            <a:custGeom>
              <a:avLst/>
              <a:gdLst>
                <a:gd name="T0" fmla="*/ 5 w 315"/>
                <a:gd name="T1" fmla="*/ 309 h 326"/>
                <a:gd name="T2" fmla="*/ 0 w 315"/>
                <a:gd name="T3" fmla="*/ 326 h 326"/>
                <a:gd name="T4" fmla="*/ 315 w 315"/>
                <a:gd name="T5" fmla="*/ 10 h 326"/>
                <a:gd name="T6" fmla="*/ 314 w 315"/>
                <a:gd name="T7" fmla="*/ 0 h 326"/>
                <a:gd name="T8" fmla="*/ 5 w 315"/>
                <a:gd name="T9" fmla="*/ 309 h 326"/>
              </a:gdLst>
              <a:ahLst/>
              <a:cxnLst>
                <a:cxn ang="0">
                  <a:pos x="T0" y="T1"/>
                </a:cxn>
                <a:cxn ang="0">
                  <a:pos x="T2" y="T3"/>
                </a:cxn>
                <a:cxn ang="0">
                  <a:pos x="T4" y="T5"/>
                </a:cxn>
                <a:cxn ang="0">
                  <a:pos x="T6" y="T7"/>
                </a:cxn>
                <a:cxn ang="0">
                  <a:pos x="T8" y="T9"/>
                </a:cxn>
              </a:cxnLst>
              <a:rect l="0" t="0" r="r" b="b"/>
              <a:pathLst>
                <a:path w="315" h="326">
                  <a:moveTo>
                    <a:pt x="5" y="309"/>
                  </a:moveTo>
                  <a:cubicBezTo>
                    <a:pt x="4" y="315"/>
                    <a:pt x="2" y="320"/>
                    <a:pt x="0" y="326"/>
                  </a:cubicBezTo>
                  <a:lnTo>
                    <a:pt x="315" y="10"/>
                  </a:lnTo>
                  <a:cubicBezTo>
                    <a:pt x="315" y="7"/>
                    <a:pt x="314" y="4"/>
                    <a:pt x="314" y="0"/>
                  </a:cubicBezTo>
                  <a:lnTo>
                    <a:pt x="5"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8" name="Freeform 319"/>
            <p:cNvSpPr>
              <a:spLocks/>
            </p:cNvSpPr>
            <p:nvPr/>
          </p:nvSpPr>
          <p:spPr bwMode="auto">
            <a:xfrm>
              <a:off x="3956" y="1394"/>
              <a:ext cx="611" cy="629"/>
            </a:xfrm>
            <a:custGeom>
              <a:avLst/>
              <a:gdLst>
                <a:gd name="T0" fmla="*/ 0 w 258"/>
                <a:gd name="T1" fmla="*/ 255 h 265"/>
                <a:gd name="T2" fmla="*/ 2 w 258"/>
                <a:gd name="T3" fmla="*/ 265 h 265"/>
                <a:gd name="T4" fmla="*/ 258 w 258"/>
                <a:gd name="T5" fmla="*/ 8 h 265"/>
                <a:gd name="T6" fmla="*/ 255 w 258"/>
                <a:gd name="T7" fmla="*/ 0 h 265"/>
                <a:gd name="T8" fmla="*/ 0 w 258"/>
                <a:gd name="T9" fmla="*/ 255 h 265"/>
              </a:gdLst>
              <a:ahLst/>
              <a:cxnLst>
                <a:cxn ang="0">
                  <a:pos x="T0" y="T1"/>
                </a:cxn>
                <a:cxn ang="0">
                  <a:pos x="T2" y="T3"/>
                </a:cxn>
                <a:cxn ang="0">
                  <a:pos x="T4" y="T5"/>
                </a:cxn>
                <a:cxn ang="0">
                  <a:pos x="T6" y="T7"/>
                </a:cxn>
                <a:cxn ang="0">
                  <a:pos x="T8" y="T9"/>
                </a:cxn>
              </a:cxnLst>
              <a:rect l="0" t="0" r="r" b="b"/>
              <a:pathLst>
                <a:path w="258" h="265">
                  <a:moveTo>
                    <a:pt x="0" y="255"/>
                  </a:moveTo>
                  <a:cubicBezTo>
                    <a:pt x="0" y="258"/>
                    <a:pt x="1" y="261"/>
                    <a:pt x="2" y="265"/>
                  </a:cubicBezTo>
                  <a:lnTo>
                    <a:pt x="258" y="8"/>
                  </a:lnTo>
                  <a:cubicBezTo>
                    <a:pt x="257" y="5"/>
                    <a:pt x="256" y="3"/>
                    <a:pt x="255" y="0"/>
                  </a:cubicBezTo>
                  <a:lnTo>
                    <a:pt x="0"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320"/>
            <p:cNvSpPr>
              <a:spLocks/>
            </p:cNvSpPr>
            <p:nvPr/>
          </p:nvSpPr>
          <p:spPr bwMode="auto">
            <a:xfrm>
              <a:off x="3795" y="1034"/>
              <a:ext cx="566" cy="571"/>
            </a:xfrm>
            <a:custGeom>
              <a:avLst/>
              <a:gdLst>
                <a:gd name="T0" fmla="*/ 0 w 239"/>
                <a:gd name="T1" fmla="*/ 234 h 241"/>
                <a:gd name="T2" fmla="*/ 4 w 239"/>
                <a:gd name="T3" fmla="*/ 241 h 241"/>
                <a:gd name="T4" fmla="*/ 239 w 239"/>
                <a:gd name="T5" fmla="*/ 6 h 241"/>
                <a:gd name="T6" fmla="*/ 234 w 239"/>
                <a:gd name="T7" fmla="*/ 0 h 241"/>
                <a:gd name="T8" fmla="*/ 0 w 239"/>
                <a:gd name="T9" fmla="*/ 234 h 241"/>
              </a:gdLst>
              <a:ahLst/>
              <a:cxnLst>
                <a:cxn ang="0">
                  <a:pos x="T0" y="T1"/>
                </a:cxn>
                <a:cxn ang="0">
                  <a:pos x="T2" y="T3"/>
                </a:cxn>
                <a:cxn ang="0">
                  <a:pos x="T4" y="T5"/>
                </a:cxn>
                <a:cxn ang="0">
                  <a:pos x="T6" y="T7"/>
                </a:cxn>
                <a:cxn ang="0">
                  <a:pos x="T8" y="T9"/>
                </a:cxn>
              </a:cxnLst>
              <a:rect l="0" t="0" r="r" b="b"/>
              <a:pathLst>
                <a:path w="239" h="241">
                  <a:moveTo>
                    <a:pt x="0" y="234"/>
                  </a:moveTo>
                  <a:cubicBezTo>
                    <a:pt x="2" y="236"/>
                    <a:pt x="3" y="239"/>
                    <a:pt x="4" y="241"/>
                  </a:cubicBezTo>
                  <a:lnTo>
                    <a:pt x="239" y="6"/>
                  </a:lnTo>
                  <a:cubicBezTo>
                    <a:pt x="237" y="4"/>
                    <a:pt x="236" y="2"/>
                    <a:pt x="234" y="0"/>
                  </a:cubicBez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321"/>
            <p:cNvSpPr>
              <a:spLocks/>
            </p:cNvSpPr>
            <p:nvPr/>
          </p:nvSpPr>
          <p:spPr bwMode="auto">
            <a:xfrm>
              <a:off x="3875" y="1167"/>
              <a:ext cx="578" cy="588"/>
            </a:xfrm>
            <a:custGeom>
              <a:avLst/>
              <a:gdLst>
                <a:gd name="T0" fmla="*/ 0 w 244"/>
                <a:gd name="T1" fmla="*/ 240 h 248"/>
                <a:gd name="T2" fmla="*/ 4 w 244"/>
                <a:gd name="T3" fmla="*/ 248 h 248"/>
                <a:gd name="T4" fmla="*/ 244 w 244"/>
                <a:gd name="T5" fmla="*/ 7 h 248"/>
                <a:gd name="T6" fmla="*/ 240 w 244"/>
                <a:gd name="T7" fmla="*/ 0 h 248"/>
                <a:gd name="T8" fmla="*/ 0 w 244"/>
                <a:gd name="T9" fmla="*/ 240 h 248"/>
              </a:gdLst>
              <a:ahLst/>
              <a:cxnLst>
                <a:cxn ang="0">
                  <a:pos x="T0" y="T1"/>
                </a:cxn>
                <a:cxn ang="0">
                  <a:pos x="T2" y="T3"/>
                </a:cxn>
                <a:cxn ang="0">
                  <a:pos x="T4" y="T5"/>
                </a:cxn>
                <a:cxn ang="0">
                  <a:pos x="T6" y="T7"/>
                </a:cxn>
                <a:cxn ang="0">
                  <a:pos x="T8" y="T9"/>
                </a:cxn>
              </a:cxnLst>
              <a:rect l="0" t="0" r="r" b="b"/>
              <a:pathLst>
                <a:path w="244" h="248">
                  <a:moveTo>
                    <a:pt x="0" y="240"/>
                  </a:moveTo>
                  <a:cubicBezTo>
                    <a:pt x="1" y="243"/>
                    <a:pt x="3" y="245"/>
                    <a:pt x="4" y="248"/>
                  </a:cubicBezTo>
                  <a:lnTo>
                    <a:pt x="244" y="7"/>
                  </a:lnTo>
                  <a:cubicBezTo>
                    <a:pt x="243" y="5"/>
                    <a:pt x="241" y="3"/>
                    <a:pt x="240" y="0"/>
                  </a:cubicBez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322"/>
            <p:cNvSpPr>
              <a:spLocks/>
            </p:cNvSpPr>
            <p:nvPr/>
          </p:nvSpPr>
          <p:spPr bwMode="auto">
            <a:xfrm>
              <a:off x="3837" y="1098"/>
              <a:ext cx="571" cy="578"/>
            </a:xfrm>
            <a:custGeom>
              <a:avLst/>
              <a:gdLst>
                <a:gd name="T0" fmla="*/ 0 w 241"/>
                <a:gd name="T1" fmla="*/ 237 h 244"/>
                <a:gd name="T2" fmla="*/ 4 w 241"/>
                <a:gd name="T3" fmla="*/ 244 h 244"/>
                <a:gd name="T4" fmla="*/ 241 w 241"/>
                <a:gd name="T5" fmla="*/ 7 h 244"/>
                <a:gd name="T6" fmla="*/ 237 w 241"/>
                <a:gd name="T7" fmla="*/ 0 h 244"/>
                <a:gd name="T8" fmla="*/ 0 w 241"/>
                <a:gd name="T9" fmla="*/ 237 h 244"/>
              </a:gdLst>
              <a:ahLst/>
              <a:cxnLst>
                <a:cxn ang="0">
                  <a:pos x="T0" y="T1"/>
                </a:cxn>
                <a:cxn ang="0">
                  <a:pos x="T2" y="T3"/>
                </a:cxn>
                <a:cxn ang="0">
                  <a:pos x="T4" y="T5"/>
                </a:cxn>
                <a:cxn ang="0">
                  <a:pos x="T6" y="T7"/>
                </a:cxn>
                <a:cxn ang="0">
                  <a:pos x="T8" y="T9"/>
                </a:cxn>
              </a:cxnLst>
              <a:rect l="0" t="0" r="r" b="b"/>
              <a:pathLst>
                <a:path w="241" h="244">
                  <a:moveTo>
                    <a:pt x="0" y="237"/>
                  </a:moveTo>
                  <a:cubicBezTo>
                    <a:pt x="2" y="239"/>
                    <a:pt x="3" y="242"/>
                    <a:pt x="4" y="244"/>
                  </a:cubicBezTo>
                  <a:lnTo>
                    <a:pt x="241" y="7"/>
                  </a:lnTo>
                  <a:cubicBezTo>
                    <a:pt x="240" y="5"/>
                    <a:pt x="238" y="3"/>
                    <a:pt x="237" y="0"/>
                  </a:cubicBezTo>
                  <a:lnTo>
                    <a:pt x="0"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323"/>
            <p:cNvSpPr>
              <a:spLocks/>
            </p:cNvSpPr>
            <p:nvPr/>
          </p:nvSpPr>
          <p:spPr bwMode="auto">
            <a:xfrm>
              <a:off x="3935" y="1316"/>
              <a:ext cx="597" cy="609"/>
            </a:xfrm>
            <a:custGeom>
              <a:avLst/>
              <a:gdLst>
                <a:gd name="T0" fmla="*/ 0 w 252"/>
                <a:gd name="T1" fmla="*/ 248 h 257"/>
                <a:gd name="T2" fmla="*/ 3 w 252"/>
                <a:gd name="T3" fmla="*/ 257 h 257"/>
                <a:gd name="T4" fmla="*/ 252 w 252"/>
                <a:gd name="T5" fmla="*/ 7 h 257"/>
                <a:gd name="T6" fmla="*/ 249 w 252"/>
                <a:gd name="T7" fmla="*/ 0 h 257"/>
                <a:gd name="T8" fmla="*/ 0 w 252"/>
                <a:gd name="T9" fmla="*/ 248 h 257"/>
              </a:gdLst>
              <a:ahLst/>
              <a:cxnLst>
                <a:cxn ang="0">
                  <a:pos x="T0" y="T1"/>
                </a:cxn>
                <a:cxn ang="0">
                  <a:pos x="T2" y="T3"/>
                </a:cxn>
                <a:cxn ang="0">
                  <a:pos x="T4" y="T5"/>
                </a:cxn>
                <a:cxn ang="0">
                  <a:pos x="T6" y="T7"/>
                </a:cxn>
                <a:cxn ang="0">
                  <a:pos x="T8" y="T9"/>
                </a:cxn>
              </a:cxnLst>
              <a:rect l="0" t="0" r="r" b="b"/>
              <a:pathLst>
                <a:path w="252" h="257">
                  <a:moveTo>
                    <a:pt x="0" y="248"/>
                  </a:moveTo>
                  <a:cubicBezTo>
                    <a:pt x="1" y="251"/>
                    <a:pt x="2" y="254"/>
                    <a:pt x="3" y="257"/>
                  </a:cubicBezTo>
                  <a:lnTo>
                    <a:pt x="252" y="7"/>
                  </a:lnTo>
                  <a:cubicBezTo>
                    <a:pt x="251" y="5"/>
                    <a:pt x="250" y="2"/>
                    <a:pt x="249" y="0"/>
                  </a:cubicBezTo>
                  <a:lnTo>
                    <a:pt x="0"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324"/>
            <p:cNvSpPr>
              <a:spLocks/>
            </p:cNvSpPr>
            <p:nvPr/>
          </p:nvSpPr>
          <p:spPr bwMode="auto">
            <a:xfrm>
              <a:off x="3909" y="1240"/>
              <a:ext cx="585" cy="598"/>
            </a:xfrm>
            <a:custGeom>
              <a:avLst/>
              <a:gdLst>
                <a:gd name="T0" fmla="*/ 0 w 247"/>
                <a:gd name="T1" fmla="*/ 243 h 252"/>
                <a:gd name="T2" fmla="*/ 3 w 247"/>
                <a:gd name="T3" fmla="*/ 252 h 252"/>
                <a:gd name="T4" fmla="*/ 247 w 247"/>
                <a:gd name="T5" fmla="*/ 7 h 252"/>
                <a:gd name="T6" fmla="*/ 243 w 247"/>
                <a:gd name="T7" fmla="*/ 0 h 252"/>
                <a:gd name="T8" fmla="*/ 0 w 247"/>
                <a:gd name="T9" fmla="*/ 243 h 252"/>
              </a:gdLst>
              <a:ahLst/>
              <a:cxnLst>
                <a:cxn ang="0">
                  <a:pos x="T0" y="T1"/>
                </a:cxn>
                <a:cxn ang="0">
                  <a:pos x="T2" y="T3"/>
                </a:cxn>
                <a:cxn ang="0">
                  <a:pos x="T4" y="T5"/>
                </a:cxn>
                <a:cxn ang="0">
                  <a:pos x="T6" y="T7"/>
                </a:cxn>
                <a:cxn ang="0">
                  <a:pos x="T8" y="T9"/>
                </a:cxn>
              </a:cxnLst>
              <a:rect l="0" t="0" r="r" b="b"/>
              <a:pathLst>
                <a:path w="247" h="252">
                  <a:moveTo>
                    <a:pt x="0" y="243"/>
                  </a:moveTo>
                  <a:cubicBezTo>
                    <a:pt x="1" y="246"/>
                    <a:pt x="2" y="249"/>
                    <a:pt x="3" y="252"/>
                  </a:cubicBezTo>
                  <a:lnTo>
                    <a:pt x="247" y="7"/>
                  </a:lnTo>
                  <a:cubicBezTo>
                    <a:pt x="246" y="5"/>
                    <a:pt x="245" y="2"/>
                    <a:pt x="243" y="0"/>
                  </a:cubicBezTo>
                  <a:lnTo>
                    <a:pt x="0"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 name="Grafikk 9">
            <a:extLst>
              <a:ext uri="{FF2B5EF4-FFF2-40B4-BE49-F238E27FC236}">
                <a16:creationId xmlns:a16="http://schemas.microsoft.com/office/drawing/2014/main" id="{6CAEA097-8E2E-6649-9431-F8FE21DF405D}"/>
              </a:ext>
            </a:extLst>
          </p:cNvPr>
          <p:cNvPicPr>
            <a:picLocks noChangeAspect="1"/>
          </p:cNvPicPr>
          <p:nvPr userDrawn="1"/>
        </p:nvPicPr>
        <p:blipFill>
          <a:blip r:embed="rId74" cstate="print">
            <a:extLst>
              <a:ext uri="{28A0092B-C50C-407E-A947-70E740481C1C}">
                <a14:useLocalDpi xmlns:a14="http://schemas.microsoft.com/office/drawing/2010/main" val="0"/>
              </a:ext>
              <a:ext uri="{96DAC541-7B7A-43D3-8B79-37D633B846F1}">
                <asvg:svgBlip xmlns:asvg="http://schemas.microsoft.com/office/drawing/2016/SVG/main" r:embed="rId75"/>
              </a:ext>
            </a:extLst>
          </a:blip>
          <a:stretch>
            <a:fillRect/>
          </a:stretch>
        </p:blipFill>
        <p:spPr>
          <a:xfrm>
            <a:off x="10451429" y="6271064"/>
            <a:ext cx="1237527" cy="337508"/>
          </a:xfrm>
          <a:prstGeom prst="rect">
            <a:avLst/>
          </a:prstGeom>
        </p:spPr>
      </p:pic>
    </p:spTree>
    <p:extLst>
      <p:ext uri="{BB962C8B-B14F-4D97-AF65-F5344CB8AC3E}">
        <p14:creationId xmlns:p14="http://schemas.microsoft.com/office/powerpoint/2010/main" val="9622595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p15:clr>
            <a:srgbClr val="F26B43"/>
          </p15:clr>
        </p15:guide>
        <p15:guide id="2" pos="338">
          <p15:clr>
            <a:srgbClr val="F26B43"/>
          </p15:clr>
        </p15:guide>
        <p15:guide id="3" pos="7331">
          <p15:clr>
            <a:srgbClr val="F26B43"/>
          </p15:clr>
        </p15:guide>
        <p15:guide id="5" orient="horz" pos="3748">
          <p15:clr>
            <a:srgbClr val="F26B43"/>
          </p15:clr>
        </p15:guide>
        <p15:guide id="6" orient="horz" pos="1082">
          <p15:clr>
            <a:srgbClr val="F26B43"/>
          </p15:clr>
        </p15:guide>
        <p15:guide id="7" orient="horz" pos="720">
          <p15:clr>
            <a:srgbClr val="F26B43"/>
          </p15:clr>
        </p15:guide>
        <p15:guide id="8" orient="horz" pos="4135">
          <p15:clr>
            <a:srgbClr val="F26B43"/>
          </p15:clr>
        </p15:guide>
        <p15:guide id="9" pos="4951">
          <p15:clr>
            <a:srgbClr val="F26B43"/>
          </p15:clr>
        </p15:guide>
        <p15:guide id="10" pos="4725">
          <p15:clr>
            <a:srgbClr val="F26B43"/>
          </p15:clr>
        </p15:guide>
        <p15:guide id="11" pos="3829">
          <p15:clr>
            <a:srgbClr val="F26B43"/>
          </p15:clr>
        </p15:guide>
        <p15:guide id="12" pos="3740">
          <p15:clr>
            <a:srgbClr val="F26B43"/>
          </p15:clr>
        </p15:guide>
        <p15:guide id="13" pos="391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AE37015-0E3A-9B44-BFC4-FC7E3E4893FE}"/>
              </a:ext>
            </a:extLst>
          </p:cNvPr>
          <p:cNvSpPr>
            <a:spLocks noGrp="1"/>
          </p:cNvSpPr>
          <p:nvPr>
            <p:ph type="ctrTitle"/>
          </p:nvPr>
        </p:nvSpPr>
        <p:spPr/>
        <p:txBody>
          <a:bodyPr/>
          <a:lstStyle/>
          <a:p>
            <a:r>
              <a:rPr lang="nb-NO" dirty="0"/>
              <a:t>Snakk om bærekraft</a:t>
            </a:r>
          </a:p>
        </p:txBody>
      </p:sp>
      <p:sp>
        <p:nvSpPr>
          <p:cNvPr id="5" name="Undertittel 4">
            <a:extLst>
              <a:ext uri="{FF2B5EF4-FFF2-40B4-BE49-F238E27FC236}">
                <a16:creationId xmlns:a16="http://schemas.microsoft.com/office/drawing/2014/main" id="{6BA2D057-7B60-5153-CFCB-95F3AABD47B2}"/>
              </a:ext>
            </a:extLst>
          </p:cNvPr>
          <p:cNvSpPr>
            <a:spLocks noGrp="1"/>
          </p:cNvSpPr>
          <p:nvPr>
            <p:ph type="subTitle" idx="1"/>
          </p:nvPr>
        </p:nvSpPr>
        <p:spPr/>
        <p:txBody>
          <a:bodyPr/>
          <a:lstStyle/>
          <a:p>
            <a:r>
              <a:rPr lang="nb-NO" dirty="0"/>
              <a:t>Dilemmakort for ledere i staten</a:t>
            </a:r>
          </a:p>
        </p:txBody>
      </p:sp>
    </p:spTree>
    <p:extLst>
      <p:ext uri="{BB962C8B-B14F-4D97-AF65-F5344CB8AC3E}">
        <p14:creationId xmlns:p14="http://schemas.microsoft.com/office/powerpoint/2010/main" val="1383596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A5E9271-9014-DB6B-EEDF-54DBECA999F5}"/>
              </a:ext>
            </a:extLst>
          </p:cNvPr>
          <p:cNvSpPr>
            <a:spLocks noGrp="1"/>
          </p:cNvSpPr>
          <p:nvPr>
            <p:ph type="title"/>
          </p:nvPr>
        </p:nvSpPr>
        <p:spPr/>
        <p:txBody>
          <a:bodyPr/>
          <a:lstStyle/>
          <a:p>
            <a:r>
              <a:rPr lang="nb-NO" dirty="0"/>
              <a:t>Introduksjon til dilemmakort	</a:t>
            </a:r>
          </a:p>
        </p:txBody>
      </p:sp>
      <p:sp>
        <p:nvSpPr>
          <p:cNvPr id="5" name="Plassholder for innhold 4">
            <a:extLst>
              <a:ext uri="{FF2B5EF4-FFF2-40B4-BE49-F238E27FC236}">
                <a16:creationId xmlns:a16="http://schemas.microsoft.com/office/drawing/2014/main" id="{1B415DAE-753C-355A-117F-003FD175A215}"/>
              </a:ext>
            </a:extLst>
          </p:cNvPr>
          <p:cNvSpPr>
            <a:spLocks noGrp="1"/>
          </p:cNvSpPr>
          <p:nvPr>
            <p:ph sz="quarter" idx="13"/>
          </p:nvPr>
        </p:nvSpPr>
        <p:spPr>
          <a:xfrm>
            <a:off x="536576" y="1233889"/>
            <a:ext cx="6690489" cy="5277079"/>
          </a:xfrm>
        </p:spPr>
        <p:txBody>
          <a:bodyPr/>
          <a:lstStyle/>
          <a:p>
            <a:pPr marL="0" indent="0">
              <a:buNone/>
            </a:pPr>
            <a:r>
              <a:rPr lang="nb-NO" sz="2000" dirty="0"/>
              <a:t>Dilemmakortene tar utgangspunkt i utfordringer statlige ledere kan møte i det daglige. Hvert kort handler om én eller flere dimensjoner av bærekraft, miljø, mennesker og økonomi. De er laget for å stimulere refleksjon og diskusjon.</a:t>
            </a:r>
          </a:p>
          <a:p>
            <a:pPr marL="0" indent="0">
              <a:buNone/>
            </a:pPr>
            <a:endParaRPr lang="nb-NO" sz="2000" dirty="0"/>
          </a:p>
          <a:p>
            <a:pPr marL="0" indent="0">
              <a:buNone/>
            </a:pPr>
            <a:r>
              <a:rPr lang="nb-NO" sz="2000" dirty="0"/>
              <a:t>Kortene kan brukes alene, som støtte for egen utvikling, eller i ledergrupper for å diskutere hvordan bærekraft kan bli en naturlig del av vurderinger dere gjør.</a:t>
            </a:r>
          </a:p>
          <a:p>
            <a:pPr marL="0" indent="0">
              <a:buNone/>
            </a:pPr>
            <a:endParaRPr lang="nb-NO" sz="2000" dirty="0"/>
          </a:p>
          <a:p>
            <a:pPr marL="0" indent="0">
              <a:buNone/>
            </a:pPr>
            <a:r>
              <a:rPr lang="nb-NO" sz="2000" dirty="0"/>
              <a:t>Kortene er utviklet ved hjelp av kunstig intelligens (KI), basert på innsikt fra statlige virksomheter og relevante rammeverk. Vi oppfordrer virksomheter til å bruke dem aktivt, tilpasse dem til egne behov – og gjerne lage egne versjoner som passer deres virkelighet.</a:t>
            </a:r>
          </a:p>
        </p:txBody>
      </p:sp>
      <p:pic>
        <p:nvPicPr>
          <p:cNvPr id="4098" name="Picture 2">
            <a:extLst>
              <a:ext uri="{FF2B5EF4-FFF2-40B4-BE49-F238E27FC236}">
                <a16:creationId xmlns:a16="http://schemas.microsoft.com/office/drawing/2014/main" id="{9D585D4E-1843-6A64-6E92-A4C20AED8737}"/>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a:stretch>
            <a:fillRect/>
          </a:stretch>
        </p:blipFill>
        <p:spPr bwMode="auto">
          <a:xfrm>
            <a:off x="7849670" y="1537140"/>
            <a:ext cx="3805754" cy="3805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8329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54368-887D-873E-B6C2-6C4A5D50E3B5}"/>
            </a:ext>
          </a:extLst>
        </p:cNvPr>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9277B5F6-FB4C-7C6E-2880-6D36A27401C1}"/>
              </a:ext>
            </a:extLst>
          </p:cNvPr>
          <p:cNvSpPr>
            <a:spLocks noGrp="1"/>
          </p:cNvSpPr>
          <p:nvPr>
            <p:ph sz="quarter" idx="13"/>
          </p:nvPr>
        </p:nvSpPr>
        <p:spPr>
          <a:xfrm>
            <a:off x="435588" y="774865"/>
            <a:ext cx="7340485" cy="2322281"/>
          </a:xfrm>
        </p:spPr>
        <p:txBody>
          <a:bodyPr/>
          <a:lstStyle/>
          <a:p>
            <a:pPr marL="0" indent="0">
              <a:buNone/>
            </a:pPr>
            <a:r>
              <a:rPr lang="nb-NO" sz="2000" b="1" dirty="0"/>
              <a:t>Situasjon 1</a:t>
            </a:r>
          </a:p>
          <a:p>
            <a:pPr marL="0" indent="0">
              <a:buNone/>
            </a:pPr>
            <a:r>
              <a:rPr lang="nb-NO" sz="1600" dirty="0"/>
              <a:t>Du sitter i ledergruppen i en virksomhet som har ambisjoner om å jobbe mer systematisk med bærekraft. Strategidokumentene viser til FNs </a:t>
            </a:r>
            <a:r>
              <a:rPr lang="nb-NO" sz="1600" dirty="0" err="1"/>
              <a:t>bærekraftsmål</a:t>
            </a:r>
            <a:r>
              <a:rPr lang="nb-NO" sz="1600" dirty="0"/>
              <a:t> og interne prioriteringer. Likevel opplever du at temaet sjelden settes på agendaen i praksis. Når det nevnes, blir det liggende i generelle formuleringer og overordnede mål – og oversettes ikke til konkrete tiltak, ansvar eller oppfølging.</a:t>
            </a:r>
          </a:p>
          <a:p>
            <a:pPr marL="0" indent="0">
              <a:buNone/>
            </a:pPr>
            <a:endParaRPr lang="nb-NO" sz="1600" dirty="0"/>
          </a:p>
          <a:p>
            <a:pPr marL="0" indent="0">
              <a:buNone/>
            </a:pPr>
            <a:r>
              <a:rPr lang="nb-NO" sz="1600" dirty="0"/>
              <a:t>Du kjenner på ansvar for å bidra, men er usikker på hvilken rolle du som skal ta – og hvordan du får til faktisk endring når resten av ledergruppen ikke løfter det fram.</a:t>
            </a:r>
          </a:p>
        </p:txBody>
      </p:sp>
      <p:sp>
        <p:nvSpPr>
          <p:cNvPr id="6" name="Ellipse 5">
            <a:extLst>
              <a:ext uri="{FF2B5EF4-FFF2-40B4-BE49-F238E27FC236}">
                <a16:creationId xmlns:a16="http://schemas.microsoft.com/office/drawing/2014/main" id="{70EBFD9B-A228-27E5-A68A-0116DA111769}"/>
              </a:ext>
            </a:extLst>
          </p:cNvPr>
          <p:cNvSpPr/>
          <p:nvPr/>
        </p:nvSpPr>
        <p:spPr>
          <a:xfrm>
            <a:off x="8042313" y="1454254"/>
            <a:ext cx="3811837" cy="38118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dirty="0" err="1">
              <a:ln>
                <a:noFill/>
              </a:ln>
              <a:solidFill>
                <a:srgbClr val="FFFFFF"/>
              </a:solidFill>
              <a:effectLst/>
              <a:uLnTx/>
              <a:uFillTx/>
              <a:latin typeface="Arial" panose="020B0604020202020204"/>
              <a:ea typeface="+mn-ea"/>
              <a:cs typeface="+mn-cs"/>
            </a:endParaRPr>
          </a:p>
        </p:txBody>
      </p:sp>
      <p:pic>
        <p:nvPicPr>
          <p:cNvPr id="5122" name="Picture 2">
            <a:extLst>
              <a:ext uri="{FF2B5EF4-FFF2-40B4-BE49-F238E27FC236}">
                <a16:creationId xmlns:a16="http://schemas.microsoft.com/office/drawing/2014/main" id="{E7AAE484-75FC-EE7B-25E1-D6F502EEC514}"/>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8427904" y="1914181"/>
            <a:ext cx="3029638" cy="3029638"/>
          </a:xfrm>
          <a:prstGeom prst="rect">
            <a:avLst/>
          </a:prstGeom>
          <a:noFill/>
          <a:extLst>
            <a:ext uri="{909E8E84-426E-40DD-AFC4-6F175D3DCCD1}">
              <a14:hiddenFill xmlns:a14="http://schemas.microsoft.com/office/drawing/2010/main">
                <a:solidFill>
                  <a:srgbClr val="FFFFFF"/>
                </a:solidFill>
              </a14:hiddenFill>
            </a:ext>
          </a:extLst>
        </p:spPr>
      </p:pic>
      <p:sp>
        <p:nvSpPr>
          <p:cNvPr id="8" name="Plassholder for innhold 9">
            <a:extLst>
              <a:ext uri="{FF2B5EF4-FFF2-40B4-BE49-F238E27FC236}">
                <a16:creationId xmlns:a16="http://schemas.microsoft.com/office/drawing/2014/main" id="{640B41E0-51E8-CDA2-E22C-44062326F198}"/>
              </a:ext>
            </a:extLst>
          </p:cNvPr>
          <p:cNvSpPr txBox="1">
            <a:spLocks/>
          </p:cNvSpPr>
          <p:nvPr/>
        </p:nvSpPr>
        <p:spPr>
          <a:xfrm>
            <a:off x="435588" y="4448986"/>
            <a:ext cx="7430455" cy="1634149"/>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r>
              <a:rPr kumimoji="0" lang="nb-NO" sz="1800" b="1" i="0" u="none" strike="noStrike" kern="1200" cap="none" spc="0" normalizeH="0" baseline="0" noProof="0" dirty="0">
                <a:ln>
                  <a:noFill/>
                </a:ln>
                <a:solidFill>
                  <a:srgbClr val="FFFFFF"/>
                </a:solidFill>
                <a:effectLst/>
                <a:uLnTx/>
                <a:uFillTx/>
                <a:latin typeface="Arial" panose="020B0604020202020204"/>
                <a:ea typeface="+mn-ea"/>
                <a:cs typeface="+mn-cs"/>
              </a:rPr>
              <a:t>Refleksjonsspørsmål:</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Hva kan du gjøre for å sette bærekraft tydeligere på dagsordenen i ledergruppen?</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Hvordan kan du bidra til at </a:t>
            </a:r>
            <a:r>
              <a:rPr kumimoji="0" lang="nb-NO" sz="1600" b="0" i="0" u="none" strike="noStrike" kern="1200" cap="none" spc="0" normalizeH="0" baseline="0" noProof="0" dirty="0" err="1">
                <a:ln>
                  <a:noFill/>
                </a:ln>
                <a:solidFill>
                  <a:srgbClr val="FFFFFF"/>
                </a:solidFill>
                <a:effectLst/>
                <a:uLnTx/>
                <a:uFillTx/>
                <a:latin typeface="Arial" panose="020B0604020202020204"/>
                <a:ea typeface="+mn-ea"/>
                <a:cs typeface="+mn-cs"/>
              </a:rPr>
              <a:t>bærekraftsmål</a:t>
            </a: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 omsettes i praksis – uten at du sitter med alt ansvaret alene?</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Når er det riktig å utfordre kolleger eller kulturen i ledergruppen?</a:t>
            </a:r>
          </a:p>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endParaRPr kumimoji="0" lang="nb-NO"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10" name="Rett linje 9">
            <a:extLst>
              <a:ext uri="{FF2B5EF4-FFF2-40B4-BE49-F238E27FC236}">
                <a16:creationId xmlns:a16="http://schemas.microsoft.com/office/drawing/2014/main" id="{0FB65092-D252-C0CB-623A-72074602D3B5}"/>
              </a:ext>
            </a:extLst>
          </p:cNvPr>
          <p:cNvCxnSpPr/>
          <p:nvPr/>
        </p:nvCxnSpPr>
        <p:spPr>
          <a:xfrm>
            <a:off x="435588" y="4021157"/>
            <a:ext cx="791519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0027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6EDFB-8875-9501-0333-06895082A73C}"/>
            </a:ext>
          </a:extLst>
        </p:cNvPr>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8A02F103-8C8C-E610-6085-D6B6C72B143C}"/>
              </a:ext>
            </a:extLst>
          </p:cNvPr>
          <p:cNvSpPr>
            <a:spLocks noGrp="1"/>
          </p:cNvSpPr>
          <p:nvPr>
            <p:ph sz="quarter" idx="13"/>
          </p:nvPr>
        </p:nvSpPr>
        <p:spPr>
          <a:xfrm>
            <a:off x="435588" y="624730"/>
            <a:ext cx="7340485" cy="3085678"/>
          </a:xfrm>
        </p:spPr>
        <p:txBody>
          <a:bodyPr/>
          <a:lstStyle/>
          <a:p>
            <a:pPr marL="0" indent="0">
              <a:buNone/>
            </a:pPr>
            <a:r>
              <a:rPr lang="nb-NO" sz="2000" b="1" dirty="0"/>
              <a:t>Situasjon 2</a:t>
            </a:r>
          </a:p>
          <a:p>
            <a:pPr marL="0" indent="0">
              <a:buNone/>
            </a:pPr>
            <a:r>
              <a:rPr lang="nb-NO" sz="1600" dirty="0"/>
              <a:t>Virksomheten din har definert reise som et prioritert område i bærekraftsarbeidet. Det står i virksomhetsplanen at klimabelastningen fra reiser skal reduseres, men det er ikke utarbeidet konkrete tiltak eller retningslinjer. Du ser at de fleste fortsetter å bestille reiser som før, og </a:t>
            </a:r>
            <a:r>
              <a:rPr lang="nb-NO" sz="1600" dirty="0" err="1"/>
              <a:t>bærekraftsmålene</a:t>
            </a:r>
            <a:r>
              <a:rPr lang="nb-NO" sz="1600" dirty="0"/>
              <a:t> følges i liten grad opp i praksis.</a:t>
            </a:r>
          </a:p>
          <a:p>
            <a:pPr marL="0" indent="0">
              <a:buNone/>
            </a:pPr>
            <a:endParaRPr lang="nb-NO" sz="1600" dirty="0"/>
          </a:p>
          <a:p>
            <a:pPr marL="0" indent="0">
              <a:buNone/>
            </a:pPr>
            <a:r>
              <a:rPr lang="nb-NO" sz="1600" dirty="0"/>
              <a:t>Som leder ønsker du å ta ansvar og bidra til endring, men du har ikke fått noe tydelig mandat, og du vet at tiltak som innskrenker fleksibilitet kan møte motstand. Samtidig kjenner du på forventningen om å være et forbilde – og frustrasjonen over at målene ikke omsettes i handling.</a:t>
            </a:r>
          </a:p>
        </p:txBody>
      </p:sp>
      <p:sp>
        <p:nvSpPr>
          <p:cNvPr id="6" name="Ellipse 5">
            <a:extLst>
              <a:ext uri="{FF2B5EF4-FFF2-40B4-BE49-F238E27FC236}">
                <a16:creationId xmlns:a16="http://schemas.microsoft.com/office/drawing/2014/main" id="{D9AFE9B2-E203-E48F-B907-6A6E56116D74}"/>
              </a:ext>
            </a:extLst>
          </p:cNvPr>
          <p:cNvSpPr/>
          <p:nvPr/>
        </p:nvSpPr>
        <p:spPr>
          <a:xfrm>
            <a:off x="8042313" y="1454254"/>
            <a:ext cx="3811837" cy="38118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dirty="0" err="1">
              <a:ln>
                <a:noFill/>
              </a:ln>
              <a:solidFill>
                <a:srgbClr val="FFFFFF"/>
              </a:solidFill>
              <a:effectLst/>
              <a:uLnTx/>
              <a:uFillTx/>
              <a:latin typeface="Arial" panose="020B0604020202020204"/>
              <a:ea typeface="+mn-ea"/>
              <a:cs typeface="+mn-cs"/>
            </a:endParaRPr>
          </a:p>
        </p:txBody>
      </p:sp>
      <p:pic>
        <p:nvPicPr>
          <p:cNvPr id="5122" name="Picture 2">
            <a:extLst>
              <a:ext uri="{FF2B5EF4-FFF2-40B4-BE49-F238E27FC236}">
                <a16:creationId xmlns:a16="http://schemas.microsoft.com/office/drawing/2014/main" id="{CFA3AC36-D991-2457-8F13-C9BA428B7AB1}"/>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8427904" y="1914181"/>
            <a:ext cx="3029638" cy="3029638"/>
          </a:xfrm>
          <a:prstGeom prst="rect">
            <a:avLst/>
          </a:prstGeom>
          <a:noFill/>
          <a:extLst>
            <a:ext uri="{909E8E84-426E-40DD-AFC4-6F175D3DCCD1}">
              <a14:hiddenFill xmlns:a14="http://schemas.microsoft.com/office/drawing/2010/main">
                <a:solidFill>
                  <a:srgbClr val="FFFFFF"/>
                </a:solidFill>
              </a14:hiddenFill>
            </a:ext>
          </a:extLst>
        </p:spPr>
      </p:pic>
      <p:sp>
        <p:nvSpPr>
          <p:cNvPr id="8" name="Plassholder for innhold 9">
            <a:extLst>
              <a:ext uri="{FF2B5EF4-FFF2-40B4-BE49-F238E27FC236}">
                <a16:creationId xmlns:a16="http://schemas.microsoft.com/office/drawing/2014/main" id="{381A8442-C745-81AC-D0CA-55DC6884388B}"/>
              </a:ext>
            </a:extLst>
          </p:cNvPr>
          <p:cNvSpPr txBox="1">
            <a:spLocks/>
          </p:cNvSpPr>
          <p:nvPr/>
        </p:nvSpPr>
        <p:spPr>
          <a:xfrm>
            <a:off x="435588" y="4448986"/>
            <a:ext cx="7430455" cy="1634149"/>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r>
              <a:rPr kumimoji="0" lang="nb-NO" sz="1800" b="1" i="0" u="none" strike="noStrike" kern="1200" cap="none" spc="0" normalizeH="0" baseline="0" noProof="0" dirty="0">
                <a:ln>
                  <a:noFill/>
                </a:ln>
                <a:solidFill>
                  <a:srgbClr val="FFFFFF"/>
                </a:solidFill>
                <a:effectLst/>
                <a:uLnTx/>
                <a:uFillTx/>
                <a:latin typeface="Arial" panose="020B0604020202020204"/>
                <a:ea typeface="+mn-ea"/>
                <a:cs typeface="+mn-cs"/>
              </a:rPr>
              <a:t>Refleksjonsspørsmål:</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Hvordan kan du som leder sette </a:t>
            </a:r>
            <a:r>
              <a:rPr kumimoji="0" lang="nb-NO" sz="1600" b="0" i="0" u="none" strike="noStrike" kern="1200" cap="none" spc="0" normalizeH="0" baseline="0" noProof="0" dirty="0" err="1">
                <a:ln>
                  <a:noFill/>
                </a:ln>
                <a:solidFill>
                  <a:srgbClr val="FFFFFF"/>
                </a:solidFill>
                <a:effectLst/>
                <a:uLnTx/>
                <a:uFillTx/>
                <a:latin typeface="Arial" panose="020B0604020202020204"/>
                <a:ea typeface="+mn-ea"/>
                <a:cs typeface="+mn-cs"/>
              </a:rPr>
              <a:t>bærekraftsmål</a:t>
            </a: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 ut i livet i denne situasjonen?</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Hva trenger du for å lykkes med å endre praksis i egen enhet?</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Hva risikerer du – og hva kan du vinne – ved å utfordre dagens praksis?</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endParaRPr kumimoji="0" lang="nb-NO"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10" name="Rett linje 9">
            <a:extLst>
              <a:ext uri="{FF2B5EF4-FFF2-40B4-BE49-F238E27FC236}">
                <a16:creationId xmlns:a16="http://schemas.microsoft.com/office/drawing/2014/main" id="{5CE19DC3-51A9-4019-E21F-12A39499B862}"/>
              </a:ext>
            </a:extLst>
          </p:cNvPr>
          <p:cNvCxnSpPr/>
          <p:nvPr/>
        </p:nvCxnSpPr>
        <p:spPr>
          <a:xfrm>
            <a:off x="435588" y="4021157"/>
            <a:ext cx="791519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3042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5EEF4-60B7-DA17-41ED-AE91BBABE411}"/>
            </a:ext>
          </a:extLst>
        </p:cNvPr>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34A3EFA1-1C03-DB6A-B156-5BFF05827E4C}"/>
              </a:ext>
            </a:extLst>
          </p:cNvPr>
          <p:cNvSpPr>
            <a:spLocks noGrp="1"/>
          </p:cNvSpPr>
          <p:nvPr>
            <p:ph sz="quarter" idx="13"/>
          </p:nvPr>
        </p:nvSpPr>
        <p:spPr>
          <a:xfrm>
            <a:off x="479445" y="1106719"/>
            <a:ext cx="7340485" cy="2322281"/>
          </a:xfrm>
        </p:spPr>
        <p:txBody>
          <a:bodyPr/>
          <a:lstStyle/>
          <a:p>
            <a:pPr marL="0" indent="0">
              <a:buNone/>
            </a:pPr>
            <a:r>
              <a:rPr lang="nb-NO" sz="2000" b="1" dirty="0"/>
              <a:t>Situasjon 3</a:t>
            </a:r>
          </a:p>
          <a:p>
            <a:pPr marL="0" indent="0">
              <a:buNone/>
            </a:pPr>
            <a:r>
              <a:rPr lang="nb-NO" sz="1600" dirty="0"/>
              <a:t>Virksomheten din jobber aktivt med digitalisering og vurderer å ta i bruk kunstig intelligens for å effektivisere saksbehandling og dataanalyse. Dette kan redusere arbeidsmengden for ansatte og potensielt forbedre kvaliteten på tjenestene. </a:t>
            </a:r>
          </a:p>
          <a:p>
            <a:pPr marL="0" indent="0">
              <a:buNone/>
            </a:pPr>
            <a:endParaRPr lang="nb-NO" sz="1600" dirty="0"/>
          </a:p>
          <a:p>
            <a:pPr marL="0" indent="0">
              <a:buNone/>
            </a:pPr>
            <a:r>
              <a:rPr lang="nb-NO" sz="1600" dirty="0"/>
              <a:t>Samtidig skaper det utfordringer: KI-modeller krever mye energi og datakraft, og det er usikkerhet knyttet til etisk bruk av data og personvern. Enkelte ansatte er også bekymret for at automatisering vil føre til færre arbeidsplasser på sikt</a:t>
            </a:r>
            <a:r>
              <a:rPr lang="nb-NO" sz="1000" dirty="0"/>
              <a:t>.</a:t>
            </a:r>
          </a:p>
        </p:txBody>
      </p:sp>
      <p:sp>
        <p:nvSpPr>
          <p:cNvPr id="6" name="Ellipse 5">
            <a:extLst>
              <a:ext uri="{FF2B5EF4-FFF2-40B4-BE49-F238E27FC236}">
                <a16:creationId xmlns:a16="http://schemas.microsoft.com/office/drawing/2014/main" id="{949354FA-FF3B-D3BB-26FD-B84E2240C806}"/>
              </a:ext>
            </a:extLst>
          </p:cNvPr>
          <p:cNvSpPr/>
          <p:nvPr/>
        </p:nvSpPr>
        <p:spPr>
          <a:xfrm>
            <a:off x="8042313" y="1454254"/>
            <a:ext cx="3811837" cy="38118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dirty="0" err="1">
              <a:ln>
                <a:noFill/>
              </a:ln>
              <a:solidFill>
                <a:srgbClr val="FFFFFF"/>
              </a:solidFill>
              <a:effectLst/>
              <a:uLnTx/>
              <a:uFillTx/>
              <a:latin typeface="Arial" panose="020B0604020202020204"/>
              <a:ea typeface="+mn-ea"/>
              <a:cs typeface="+mn-cs"/>
            </a:endParaRPr>
          </a:p>
        </p:txBody>
      </p:sp>
      <p:pic>
        <p:nvPicPr>
          <p:cNvPr id="5122" name="Picture 2">
            <a:extLst>
              <a:ext uri="{FF2B5EF4-FFF2-40B4-BE49-F238E27FC236}">
                <a16:creationId xmlns:a16="http://schemas.microsoft.com/office/drawing/2014/main" id="{25427954-85E2-2D2E-EB9A-4161413A075C}"/>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8427904" y="1914181"/>
            <a:ext cx="3029638" cy="3029638"/>
          </a:xfrm>
          <a:prstGeom prst="rect">
            <a:avLst/>
          </a:prstGeom>
          <a:noFill/>
          <a:extLst>
            <a:ext uri="{909E8E84-426E-40DD-AFC4-6F175D3DCCD1}">
              <a14:hiddenFill xmlns:a14="http://schemas.microsoft.com/office/drawing/2010/main">
                <a:solidFill>
                  <a:srgbClr val="FFFFFF"/>
                </a:solidFill>
              </a14:hiddenFill>
            </a:ext>
          </a:extLst>
        </p:spPr>
      </p:pic>
      <p:sp>
        <p:nvSpPr>
          <p:cNvPr id="8" name="Plassholder for innhold 9">
            <a:extLst>
              <a:ext uri="{FF2B5EF4-FFF2-40B4-BE49-F238E27FC236}">
                <a16:creationId xmlns:a16="http://schemas.microsoft.com/office/drawing/2014/main" id="{F8B34970-2806-9295-73E1-3B524DC64688}"/>
              </a:ext>
            </a:extLst>
          </p:cNvPr>
          <p:cNvSpPr txBox="1">
            <a:spLocks/>
          </p:cNvSpPr>
          <p:nvPr/>
        </p:nvSpPr>
        <p:spPr>
          <a:xfrm>
            <a:off x="435588" y="4448986"/>
            <a:ext cx="7430455" cy="1634149"/>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r>
              <a:rPr kumimoji="0" lang="nb-NO" sz="1800" b="1" i="0" u="none" strike="noStrike" kern="1200" cap="none" spc="0" normalizeH="0" baseline="0" noProof="0" dirty="0">
                <a:ln>
                  <a:noFill/>
                </a:ln>
                <a:solidFill>
                  <a:srgbClr val="FFFFFF"/>
                </a:solidFill>
                <a:effectLst/>
                <a:uLnTx/>
                <a:uFillTx/>
                <a:latin typeface="Arial" panose="020B0604020202020204"/>
                <a:ea typeface="+mn-ea"/>
                <a:cs typeface="+mn-cs"/>
              </a:rPr>
              <a:t>Refleksjonsspørsmål:</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Hvordan kan virksomheten balansere gevinstene av KI med </a:t>
            </a:r>
            <a:r>
              <a:rPr kumimoji="0" lang="nb-NO" sz="1600" b="0" i="0" u="none" strike="noStrike" kern="1200" cap="none" spc="0" normalizeH="0" baseline="0" noProof="0" dirty="0" err="1">
                <a:ln>
                  <a:noFill/>
                </a:ln>
                <a:solidFill>
                  <a:srgbClr val="FFFFFF"/>
                </a:solidFill>
                <a:effectLst/>
                <a:uLnTx/>
                <a:uFillTx/>
                <a:latin typeface="Arial" panose="020B0604020202020204"/>
                <a:ea typeface="+mn-ea"/>
                <a:cs typeface="+mn-cs"/>
              </a:rPr>
              <a:t>bærekraftshensyn</a:t>
            </a: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Hva kan du som leder gjøre for å sikre at KI brukes på en ansvarlig og bærekraftig måte?</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Hvordan håndterer du motstanden fra ansatte som er skeptiske til KI?</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endParaRPr kumimoji="0" lang="nb-NO"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10" name="Rett linje 9">
            <a:extLst>
              <a:ext uri="{FF2B5EF4-FFF2-40B4-BE49-F238E27FC236}">
                <a16:creationId xmlns:a16="http://schemas.microsoft.com/office/drawing/2014/main" id="{CDE820C3-E576-905A-FAB3-9512217269B4}"/>
              </a:ext>
            </a:extLst>
          </p:cNvPr>
          <p:cNvCxnSpPr/>
          <p:nvPr/>
        </p:nvCxnSpPr>
        <p:spPr>
          <a:xfrm>
            <a:off x="435588" y="4021157"/>
            <a:ext cx="791519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9945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44A90-EEBB-4646-C132-45A9CB07E825}"/>
            </a:ext>
          </a:extLst>
        </p:cNvPr>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A1FA0F9A-3B83-BD89-D388-40A0370114A3}"/>
              </a:ext>
            </a:extLst>
          </p:cNvPr>
          <p:cNvSpPr>
            <a:spLocks noGrp="1"/>
          </p:cNvSpPr>
          <p:nvPr>
            <p:ph sz="quarter" idx="13"/>
          </p:nvPr>
        </p:nvSpPr>
        <p:spPr>
          <a:xfrm>
            <a:off x="435588" y="599943"/>
            <a:ext cx="7340485" cy="2322281"/>
          </a:xfrm>
        </p:spPr>
        <p:txBody>
          <a:bodyPr/>
          <a:lstStyle/>
          <a:p>
            <a:pPr marL="0" indent="0">
              <a:buNone/>
            </a:pPr>
            <a:r>
              <a:rPr lang="nb-NO" sz="2000" b="1" dirty="0"/>
              <a:t>Situasjon 4</a:t>
            </a:r>
          </a:p>
          <a:p>
            <a:pPr marL="0" indent="0">
              <a:buNone/>
            </a:pPr>
            <a:r>
              <a:rPr lang="nb-NO" sz="1600" dirty="0"/>
              <a:t>Du leder en statlig virksomhet som er i gang med å digitalisere flere tjenester. Målet er å forenkle, effektivisere og møte innbyggernes forventninger til moderne offentlig sektor. Men du vet at mange brukere – særlig eldre, personer med funksjonsnedsettelser og personer med lav digital kompetanse – strever med å bruke digitale løsninger.</a:t>
            </a:r>
          </a:p>
          <a:p>
            <a:pPr marL="0" indent="0">
              <a:buNone/>
            </a:pPr>
            <a:endParaRPr lang="nb-NO" sz="1600" dirty="0"/>
          </a:p>
          <a:p>
            <a:pPr marL="0" indent="0">
              <a:buNone/>
            </a:pPr>
            <a:r>
              <a:rPr lang="nb-NO" sz="1600" dirty="0"/>
              <a:t>Virksomheten er pålagt å følge krav om universell utforming, men du ser at det ofte blir et punkt på sjekklista – og ikke alltid gir reell tilgjengelighet. Du må vurdere hvordan ressursene skal prioriteres, og hvilke løsninger som faktisk fungerer for flest mulig.</a:t>
            </a:r>
          </a:p>
        </p:txBody>
      </p:sp>
      <p:sp>
        <p:nvSpPr>
          <p:cNvPr id="6" name="Ellipse 5">
            <a:extLst>
              <a:ext uri="{FF2B5EF4-FFF2-40B4-BE49-F238E27FC236}">
                <a16:creationId xmlns:a16="http://schemas.microsoft.com/office/drawing/2014/main" id="{203C3D3B-BD95-78B0-A264-304853DB86AF}"/>
              </a:ext>
            </a:extLst>
          </p:cNvPr>
          <p:cNvSpPr/>
          <p:nvPr/>
        </p:nvSpPr>
        <p:spPr>
          <a:xfrm>
            <a:off x="8042313" y="1454254"/>
            <a:ext cx="3811837" cy="38118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dirty="0" err="1">
              <a:ln>
                <a:noFill/>
              </a:ln>
              <a:solidFill>
                <a:srgbClr val="FFFFFF"/>
              </a:solidFill>
              <a:effectLst/>
              <a:uLnTx/>
              <a:uFillTx/>
              <a:latin typeface="Arial" panose="020B0604020202020204"/>
              <a:ea typeface="+mn-ea"/>
              <a:cs typeface="+mn-cs"/>
            </a:endParaRPr>
          </a:p>
        </p:txBody>
      </p:sp>
      <p:pic>
        <p:nvPicPr>
          <p:cNvPr id="5122" name="Picture 2">
            <a:extLst>
              <a:ext uri="{FF2B5EF4-FFF2-40B4-BE49-F238E27FC236}">
                <a16:creationId xmlns:a16="http://schemas.microsoft.com/office/drawing/2014/main" id="{81C7960D-3FF8-47D8-E3AC-FC569BED1305}"/>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8427904" y="1914181"/>
            <a:ext cx="3029638" cy="3029638"/>
          </a:xfrm>
          <a:prstGeom prst="rect">
            <a:avLst/>
          </a:prstGeom>
          <a:noFill/>
          <a:extLst>
            <a:ext uri="{909E8E84-426E-40DD-AFC4-6F175D3DCCD1}">
              <a14:hiddenFill xmlns:a14="http://schemas.microsoft.com/office/drawing/2010/main">
                <a:solidFill>
                  <a:srgbClr val="FFFFFF"/>
                </a:solidFill>
              </a14:hiddenFill>
            </a:ext>
          </a:extLst>
        </p:spPr>
      </p:pic>
      <p:sp>
        <p:nvSpPr>
          <p:cNvPr id="8" name="Plassholder for innhold 9">
            <a:extLst>
              <a:ext uri="{FF2B5EF4-FFF2-40B4-BE49-F238E27FC236}">
                <a16:creationId xmlns:a16="http://schemas.microsoft.com/office/drawing/2014/main" id="{FC1A6BF4-1BDD-2AC0-8C2D-C7A13E824913}"/>
              </a:ext>
            </a:extLst>
          </p:cNvPr>
          <p:cNvSpPr txBox="1">
            <a:spLocks/>
          </p:cNvSpPr>
          <p:nvPr/>
        </p:nvSpPr>
        <p:spPr>
          <a:xfrm>
            <a:off x="435588" y="4448986"/>
            <a:ext cx="7430455" cy="1634149"/>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r>
              <a:rPr kumimoji="0" lang="nb-NO" sz="1800" b="1" i="0" u="none" strike="noStrike" kern="1200" cap="none" spc="0" normalizeH="0" baseline="0" noProof="0" dirty="0">
                <a:ln>
                  <a:noFill/>
                </a:ln>
                <a:solidFill>
                  <a:srgbClr val="FFFFFF"/>
                </a:solidFill>
                <a:effectLst/>
                <a:uLnTx/>
                <a:uFillTx/>
                <a:latin typeface="Arial" panose="020B0604020202020204"/>
                <a:ea typeface="+mn-ea"/>
                <a:cs typeface="+mn-cs"/>
              </a:rPr>
              <a:t>Refleksjonsspørsmål:</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Hvordan vurderer du når en digital løsning er god nok – også for de som trenger mer tilrettelegging?</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Hva er ditt ansvar som leder for å hindre digitalt utenforskap?</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Hvilke valg må du ta for at universell utforming blir en faktisk verdi – ikke bare et krav?</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endParaRPr kumimoji="0" lang="nb-NO"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10" name="Rett linje 9">
            <a:extLst>
              <a:ext uri="{FF2B5EF4-FFF2-40B4-BE49-F238E27FC236}">
                <a16:creationId xmlns:a16="http://schemas.microsoft.com/office/drawing/2014/main" id="{20193FA8-6B0A-6639-7597-F9D2CB093E37}"/>
              </a:ext>
            </a:extLst>
          </p:cNvPr>
          <p:cNvCxnSpPr/>
          <p:nvPr/>
        </p:nvCxnSpPr>
        <p:spPr>
          <a:xfrm>
            <a:off x="435588" y="4021157"/>
            <a:ext cx="791519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6024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4AC3B-760D-B1EE-F4BA-1220307DDE8D}"/>
            </a:ext>
          </a:extLst>
        </p:cNvPr>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F42B2F27-73FF-454A-655E-C990049FD1E1}"/>
              </a:ext>
            </a:extLst>
          </p:cNvPr>
          <p:cNvSpPr>
            <a:spLocks noGrp="1"/>
          </p:cNvSpPr>
          <p:nvPr>
            <p:ph sz="quarter" idx="13"/>
          </p:nvPr>
        </p:nvSpPr>
        <p:spPr>
          <a:xfrm>
            <a:off x="435588" y="774865"/>
            <a:ext cx="7340485" cy="2322281"/>
          </a:xfrm>
        </p:spPr>
        <p:txBody>
          <a:bodyPr/>
          <a:lstStyle/>
          <a:p>
            <a:pPr marL="0" indent="0">
              <a:buNone/>
            </a:pPr>
            <a:r>
              <a:rPr lang="nb-NO" sz="2000" b="1" dirty="0"/>
              <a:t>Situasjon 5</a:t>
            </a:r>
          </a:p>
          <a:p>
            <a:pPr marL="0" indent="0">
              <a:buNone/>
            </a:pPr>
            <a:r>
              <a:rPr lang="nb-NO" sz="1600" dirty="0"/>
              <a:t>Du er leder for en fagavdeling som skal anskaffe nytt utstyr til bruk i tjenesteyting. Du vet at det finnes løsninger med lavere klimaavtrykk og bedre miljøsertifiseringer, men de er dyrere enn standardalternativene. Anskaffelsen må skje innenfor et stramt budsjett, og du får signaler fra økonomiavdelingen om at kostnadseffektivitet bør prioriteres.</a:t>
            </a:r>
          </a:p>
          <a:p>
            <a:pPr marL="0" indent="0">
              <a:buNone/>
            </a:pPr>
            <a:endParaRPr lang="nb-NO" sz="1600" dirty="0"/>
          </a:p>
          <a:p>
            <a:pPr marL="0" indent="0">
              <a:buNone/>
            </a:pPr>
            <a:r>
              <a:rPr lang="nb-NO" sz="1600" dirty="0"/>
              <a:t>Samtidig har virksomheten mål om å redusere miljøbelastningen gjennom mer bærekraftige innkjøp, og du vet at du er bundet av regelverket der klima og miljø skal vektlegges. </a:t>
            </a:r>
          </a:p>
        </p:txBody>
      </p:sp>
      <p:sp>
        <p:nvSpPr>
          <p:cNvPr id="6" name="Ellipse 5">
            <a:extLst>
              <a:ext uri="{FF2B5EF4-FFF2-40B4-BE49-F238E27FC236}">
                <a16:creationId xmlns:a16="http://schemas.microsoft.com/office/drawing/2014/main" id="{3A4AA9D2-E220-DD4B-79AD-6274911C4B41}"/>
              </a:ext>
            </a:extLst>
          </p:cNvPr>
          <p:cNvSpPr/>
          <p:nvPr/>
        </p:nvSpPr>
        <p:spPr>
          <a:xfrm>
            <a:off x="8042313" y="1454254"/>
            <a:ext cx="3811837" cy="38118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dirty="0" err="1">
              <a:ln>
                <a:noFill/>
              </a:ln>
              <a:solidFill>
                <a:srgbClr val="FFFFFF"/>
              </a:solidFill>
              <a:effectLst/>
              <a:uLnTx/>
              <a:uFillTx/>
              <a:latin typeface="Arial" panose="020B0604020202020204"/>
              <a:ea typeface="+mn-ea"/>
              <a:cs typeface="+mn-cs"/>
            </a:endParaRPr>
          </a:p>
        </p:txBody>
      </p:sp>
      <p:pic>
        <p:nvPicPr>
          <p:cNvPr id="5122" name="Picture 2">
            <a:extLst>
              <a:ext uri="{FF2B5EF4-FFF2-40B4-BE49-F238E27FC236}">
                <a16:creationId xmlns:a16="http://schemas.microsoft.com/office/drawing/2014/main" id="{040A286A-57CF-0D5F-22A8-5A770B1C4771}"/>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8427904" y="1914181"/>
            <a:ext cx="3029638" cy="3029638"/>
          </a:xfrm>
          <a:prstGeom prst="rect">
            <a:avLst/>
          </a:prstGeom>
          <a:noFill/>
          <a:extLst>
            <a:ext uri="{909E8E84-426E-40DD-AFC4-6F175D3DCCD1}">
              <a14:hiddenFill xmlns:a14="http://schemas.microsoft.com/office/drawing/2010/main">
                <a:solidFill>
                  <a:srgbClr val="FFFFFF"/>
                </a:solidFill>
              </a14:hiddenFill>
            </a:ext>
          </a:extLst>
        </p:spPr>
      </p:pic>
      <p:sp>
        <p:nvSpPr>
          <p:cNvPr id="8" name="Plassholder for innhold 9">
            <a:extLst>
              <a:ext uri="{FF2B5EF4-FFF2-40B4-BE49-F238E27FC236}">
                <a16:creationId xmlns:a16="http://schemas.microsoft.com/office/drawing/2014/main" id="{5476E1B5-8A5C-3661-4D02-936DCC349AAC}"/>
              </a:ext>
            </a:extLst>
          </p:cNvPr>
          <p:cNvSpPr txBox="1">
            <a:spLocks/>
          </p:cNvSpPr>
          <p:nvPr/>
        </p:nvSpPr>
        <p:spPr>
          <a:xfrm>
            <a:off x="435588" y="4448986"/>
            <a:ext cx="7430455" cy="1634149"/>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r>
              <a:rPr kumimoji="0" lang="nb-NO" sz="1800" b="1" i="0" u="none" strike="noStrike" kern="1200" cap="none" spc="0" normalizeH="0" baseline="0" noProof="0" dirty="0">
                <a:ln>
                  <a:noFill/>
                </a:ln>
                <a:solidFill>
                  <a:srgbClr val="FFFFFF"/>
                </a:solidFill>
                <a:effectLst/>
                <a:uLnTx/>
                <a:uFillTx/>
                <a:latin typeface="Arial" panose="020B0604020202020204"/>
                <a:ea typeface="+mn-ea"/>
                <a:cs typeface="+mn-cs"/>
              </a:rPr>
              <a:t>Refleksjonsspørsmål:</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Hva legger du mest vekt på når bærekraft og budsjett ikke lar seg forene?</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Hvordan kan du argumentere for bærekraftige valg som koster mer?</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 går grensen for hva du som leder kan – og bør – ta ansvar for?</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endParaRPr kumimoji="0" lang="nb-NO"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10" name="Rett linje 9">
            <a:extLst>
              <a:ext uri="{FF2B5EF4-FFF2-40B4-BE49-F238E27FC236}">
                <a16:creationId xmlns:a16="http://schemas.microsoft.com/office/drawing/2014/main" id="{2FD63ABE-3DDC-1C52-D6B1-88AF3489B82D}"/>
              </a:ext>
            </a:extLst>
          </p:cNvPr>
          <p:cNvCxnSpPr/>
          <p:nvPr/>
        </p:nvCxnSpPr>
        <p:spPr>
          <a:xfrm>
            <a:off x="435588" y="4021157"/>
            <a:ext cx="791519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7335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DD193-A0DA-52C9-9E51-EB5CC9F729D5}"/>
            </a:ext>
          </a:extLst>
        </p:cNvPr>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A0F86BBF-9C97-BC9C-25FB-B41BD538F0ED}"/>
              </a:ext>
            </a:extLst>
          </p:cNvPr>
          <p:cNvSpPr>
            <a:spLocks noGrp="1"/>
          </p:cNvSpPr>
          <p:nvPr>
            <p:ph sz="quarter" idx="13"/>
          </p:nvPr>
        </p:nvSpPr>
        <p:spPr>
          <a:xfrm>
            <a:off x="435588" y="774865"/>
            <a:ext cx="7340485" cy="2322281"/>
          </a:xfrm>
        </p:spPr>
        <p:txBody>
          <a:bodyPr/>
          <a:lstStyle/>
          <a:p>
            <a:pPr marL="0" indent="0">
              <a:buNone/>
            </a:pPr>
            <a:r>
              <a:rPr lang="nb-NO" sz="2000" b="1" dirty="0"/>
              <a:t>Situasjon 6</a:t>
            </a:r>
          </a:p>
          <a:p>
            <a:pPr marL="0" indent="0">
              <a:buNone/>
            </a:pPr>
            <a:r>
              <a:rPr lang="nb-NO" sz="1600" dirty="0"/>
              <a:t>Virksomheten skal etablere en ny avdeling i en annen by og du leder prosessen. Planen er å anskaffe nye møbler og teknisk utstyr til ti arbeidsplasser og møterom og det er satt av budsjettmidler. Alt ligger til rette for en effektiv innkjøpsprosess.</a:t>
            </a:r>
          </a:p>
          <a:p>
            <a:pPr marL="0" indent="0">
              <a:buNone/>
            </a:pPr>
            <a:endParaRPr lang="nb-NO" sz="1600" dirty="0"/>
          </a:p>
          <a:p>
            <a:pPr marL="0" indent="0">
              <a:buNone/>
            </a:pPr>
            <a:r>
              <a:rPr lang="nb-NO" sz="1600" dirty="0"/>
              <a:t>Samtidig har virksomheten mål om å redusere miljøbelastning, blant annet gjennom å fremme gjenbruk og sirkulære løsninger. Du ser at det kan være mulig å dekke deler av behovet på andre måter enn å kjøpe nytt, men det vil ta tid og krever mer koordinering. Prosjektet er under press for å bli ferdig raskt.</a:t>
            </a:r>
          </a:p>
        </p:txBody>
      </p:sp>
      <p:sp>
        <p:nvSpPr>
          <p:cNvPr id="6" name="Ellipse 5">
            <a:extLst>
              <a:ext uri="{FF2B5EF4-FFF2-40B4-BE49-F238E27FC236}">
                <a16:creationId xmlns:a16="http://schemas.microsoft.com/office/drawing/2014/main" id="{813171DD-E84F-900A-602D-A5B5DFAFDA21}"/>
              </a:ext>
            </a:extLst>
          </p:cNvPr>
          <p:cNvSpPr/>
          <p:nvPr/>
        </p:nvSpPr>
        <p:spPr>
          <a:xfrm>
            <a:off x="8042313" y="1454254"/>
            <a:ext cx="3811837" cy="38118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dirty="0" err="1">
              <a:ln>
                <a:noFill/>
              </a:ln>
              <a:solidFill>
                <a:srgbClr val="FFFFFF"/>
              </a:solidFill>
              <a:effectLst/>
              <a:uLnTx/>
              <a:uFillTx/>
              <a:latin typeface="Arial" panose="020B0604020202020204"/>
              <a:ea typeface="+mn-ea"/>
              <a:cs typeface="+mn-cs"/>
            </a:endParaRPr>
          </a:p>
        </p:txBody>
      </p:sp>
      <p:pic>
        <p:nvPicPr>
          <p:cNvPr id="5122" name="Picture 2">
            <a:extLst>
              <a:ext uri="{FF2B5EF4-FFF2-40B4-BE49-F238E27FC236}">
                <a16:creationId xmlns:a16="http://schemas.microsoft.com/office/drawing/2014/main" id="{38382D21-8A85-05E3-742D-7E358F798735}"/>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8427904" y="1914181"/>
            <a:ext cx="3029638" cy="3029638"/>
          </a:xfrm>
          <a:prstGeom prst="rect">
            <a:avLst/>
          </a:prstGeom>
          <a:noFill/>
          <a:extLst>
            <a:ext uri="{909E8E84-426E-40DD-AFC4-6F175D3DCCD1}">
              <a14:hiddenFill xmlns:a14="http://schemas.microsoft.com/office/drawing/2010/main">
                <a:solidFill>
                  <a:srgbClr val="FFFFFF"/>
                </a:solidFill>
              </a14:hiddenFill>
            </a:ext>
          </a:extLst>
        </p:spPr>
      </p:pic>
      <p:sp>
        <p:nvSpPr>
          <p:cNvPr id="8" name="Plassholder for innhold 9">
            <a:extLst>
              <a:ext uri="{FF2B5EF4-FFF2-40B4-BE49-F238E27FC236}">
                <a16:creationId xmlns:a16="http://schemas.microsoft.com/office/drawing/2014/main" id="{1416E914-8AA1-62F2-BB20-DF397B83667F}"/>
              </a:ext>
            </a:extLst>
          </p:cNvPr>
          <p:cNvSpPr txBox="1">
            <a:spLocks/>
          </p:cNvSpPr>
          <p:nvPr/>
        </p:nvSpPr>
        <p:spPr>
          <a:xfrm>
            <a:off x="435588" y="4448986"/>
            <a:ext cx="7430455" cy="1634149"/>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r>
              <a:rPr kumimoji="0" lang="nb-NO" sz="1800" b="1" i="0" u="none" strike="noStrike" kern="1200" cap="none" spc="0" normalizeH="0" baseline="0" noProof="0" dirty="0">
                <a:ln>
                  <a:noFill/>
                </a:ln>
                <a:solidFill>
                  <a:srgbClr val="FFFFFF"/>
                </a:solidFill>
                <a:effectLst/>
                <a:uLnTx/>
                <a:uFillTx/>
                <a:latin typeface="Arial" panose="020B0604020202020204"/>
                <a:ea typeface="+mn-ea"/>
                <a:cs typeface="+mn-cs"/>
              </a:rPr>
              <a:t>Refleksjonsspørsmål:</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Hva gjør du når du begynner å lure på om dere egentlig trenger å kjøpe noe nytt?</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Hvordan balanserer du </a:t>
            </a:r>
            <a:r>
              <a:rPr kumimoji="0" lang="nb-NO" altLang="nb-NO" sz="1600" b="0" i="0" u="none" strike="noStrike" kern="1200" cap="none" spc="0" normalizeH="0" baseline="0" noProof="0" dirty="0" err="1">
                <a:ln>
                  <a:noFill/>
                </a:ln>
                <a:solidFill>
                  <a:srgbClr val="FFFFFF"/>
                </a:solidFill>
                <a:effectLst/>
                <a:uLnTx/>
                <a:uFillTx/>
                <a:latin typeface="Arial" panose="020B0604020202020204"/>
                <a:ea typeface="+mn-ea"/>
                <a:cs typeface="+mn-cs"/>
              </a:rPr>
              <a:t>bærekraftsmål</a:t>
            </a: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 med krav til fremdrift og effektivitet?</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Når er det riktig å utfordre det etablerte handlingsmønsteret i innkjøpsprosesser?</a:t>
            </a:r>
          </a:p>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endParaRPr kumimoji="0" lang="nb-NO"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10" name="Rett linje 9">
            <a:extLst>
              <a:ext uri="{FF2B5EF4-FFF2-40B4-BE49-F238E27FC236}">
                <a16:creationId xmlns:a16="http://schemas.microsoft.com/office/drawing/2014/main" id="{7FEDE08B-5F95-2E29-9290-AFA862E03A92}"/>
              </a:ext>
            </a:extLst>
          </p:cNvPr>
          <p:cNvCxnSpPr/>
          <p:nvPr/>
        </p:nvCxnSpPr>
        <p:spPr>
          <a:xfrm>
            <a:off x="435588" y="4021157"/>
            <a:ext cx="791519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1105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650E6-AA21-AD6D-BF83-AB5DA9C5984A}"/>
            </a:ext>
          </a:extLst>
        </p:cNvPr>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E6741022-3CBA-93F7-6AA4-5C4537EFA5E4}"/>
              </a:ext>
            </a:extLst>
          </p:cNvPr>
          <p:cNvSpPr>
            <a:spLocks noGrp="1"/>
          </p:cNvSpPr>
          <p:nvPr>
            <p:ph sz="quarter" idx="13"/>
          </p:nvPr>
        </p:nvSpPr>
        <p:spPr>
          <a:xfrm>
            <a:off x="435588" y="774865"/>
            <a:ext cx="7340485" cy="2322281"/>
          </a:xfrm>
        </p:spPr>
        <p:txBody>
          <a:bodyPr/>
          <a:lstStyle/>
          <a:p>
            <a:pPr marL="0" indent="0">
              <a:buNone/>
            </a:pPr>
            <a:r>
              <a:rPr lang="nb-NO" sz="2000" b="1" dirty="0"/>
              <a:t>Situasjon 7</a:t>
            </a:r>
          </a:p>
          <a:p>
            <a:pPr marL="0" indent="0">
              <a:buNone/>
            </a:pPr>
            <a:r>
              <a:rPr lang="nb-NO" sz="1600" dirty="0"/>
              <a:t>Du er leder og skal lyse ut en ny stilling. Virksomheten har et mål om økt mangfold og bredere rekruttering. Samtidig ser du at det ofte er de samme typene kandidater som søker, og som blir vurdert som best kvalifiserte. Du begynner å stille spørsmål ved om utlysningstekster, kanaler og vurderingskriterier kan gjøre at noen kvalifiserte søkere ikke ser seg selv i stillingen.</a:t>
            </a:r>
          </a:p>
          <a:p>
            <a:endParaRPr lang="nb-NO" sz="1600" dirty="0"/>
          </a:p>
          <a:p>
            <a:pPr marL="0" indent="0">
              <a:buNone/>
            </a:pPr>
            <a:r>
              <a:rPr lang="nb-NO" sz="1600" dirty="0"/>
              <a:t>Du skal følge kvalifikasjonsprinsippet, men lurer på hvordan du kan bidra til et større mangfold i kandidatene som søker og dermed får mulighet til å bli vurdert.</a:t>
            </a:r>
          </a:p>
        </p:txBody>
      </p:sp>
      <p:sp>
        <p:nvSpPr>
          <p:cNvPr id="6" name="Ellipse 5">
            <a:extLst>
              <a:ext uri="{FF2B5EF4-FFF2-40B4-BE49-F238E27FC236}">
                <a16:creationId xmlns:a16="http://schemas.microsoft.com/office/drawing/2014/main" id="{AECC20F8-4BE8-FB0F-F6D9-F203C2B8E04D}"/>
              </a:ext>
            </a:extLst>
          </p:cNvPr>
          <p:cNvSpPr/>
          <p:nvPr/>
        </p:nvSpPr>
        <p:spPr>
          <a:xfrm>
            <a:off x="8042313" y="1454254"/>
            <a:ext cx="3811837" cy="38118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dirty="0" err="1">
              <a:ln>
                <a:noFill/>
              </a:ln>
              <a:solidFill>
                <a:srgbClr val="FFFFFF"/>
              </a:solidFill>
              <a:effectLst/>
              <a:uLnTx/>
              <a:uFillTx/>
              <a:latin typeface="Arial" panose="020B0604020202020204"/>
              <a:ea typeface="+mn-ea"/>
              <a:cs typeface="+mn-cs"/>
            </a:endParaRPr>
          </a:p>
        </p:txBody>
      </p:sp>
      <p:pic>
        <p:nvPicPr>
          <p:cNvPr id="5122" name="Picture 2">
            <a:extLst>
              <a:ext uri="{FF2B5EF4-FFF2-40B4-BE49-F238E27FC236}">
                <a16:creationId xmlns:a16="http://schemas.microsoft.com/office/drawing/2014/main" id="{FBDF7B82-0225-367A-C166-6A7E7F0EF850}"/>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8427904" y="1914181"/>
            <a:ext cx="3029638" cy="3029638"/>
          </a:xfrm>
          <a:prstGeom prst="rect">
            <a:avLst/>
          </a:prstGeom>
          <a:noFill/>
          <a:extLst>
            <a:ext uri="{909E8E84-426E-40DD-AFC4-6F175D3DCCD1}">
              <a14:hiddenFill xmlns:a14="http://schemas.microsoft.com/office/drawing/2010/main">
                <a:solidFill>
                  <a:srgbClr val="FFFFFF"/>
                </a:solidFill>
              </a14:hiddenFill>
            </a:ext>
          </a:extLst>
        </p:spPr>
      </p:pic>
      <p:sp>
        <p:nvSpPr>
          <p:cNvPr id="8" name="Plassholder for innhold 9">
            <a:extLst>
              <a:ext uri="{FF2B5EF4-FFF2-40B4-BE49-F238E27FC236}">
                <a16:creationId xmlns:a16="http://schemas.microsoft.com/office/drawing/2014/main" id="{359F9134-006C-3C14-C553-34FFFFACA4F0}"/>
              </a:ext>
            </a:extLst>
          </p:cNvPr>
          <p:cNvSpPr txBox="1">
            <a:spLocks/>
          </p:cNvSpPr>
          <p:nvPr/>
        </p:nvSpPr>
        <p:spPr>
          <a:xfrm>
            <a:off x="435588" y="4448986"/>
            <a:ext cx="7430455" cy="1634149"/>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r>
              <a:rPr kumimoji="0" lang="nb-NO" sz="1800" b="1" i="0" u="none" strike="noStrike" kern="1200" cap="none" spc="0" normalizeH="0" baseline="0" noProof="0" dirty="0">
                <a:ln>
                  <a:noFill/>
                </a:ln>
                <a:solidFill>
                  <a:srgbClr val="FFFFFF"/>
                </a:solidFill>
                <a:effectLst/>
                <a:uLnTx/>
                <a:uFillTx/>
                <a:latin typeface="Arial" panose="020B0604020202020204"/>
                <a:ea typeface="+mn-ea"/>
                <a:cs typeface="+mn-cs"/>
              </a:rPr>
              <a:t>Refleksjonsspørsmål:</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Hvordan påvirker dine valg i utlysning og utforming hvem som søker?</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Hva kan du gjøre for å synliggjøre stillingen for flere kvalifiserte kandidater?</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Hvordan kan du sikre at vurderingen av søkere skjer på et bredt og rettferdig grunnlag?</a:t>
            </a:r>
          </a:p>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endParaRPr kumimoji="0" lang="nb-NO"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10" name="Rett linje 9">
            <a:extLst>
              <a:ext uri="{FF2B5EF4-FFF2-40B4-BE49-F238E27FC236}">
                <a16:creationId xmlns:a16="http://schemas.microsoft.com/office/drawing/2014/main" id="{F2A2DE2B-655A-3120-9C70-7A1595C860B5}"/>
              </a:ext>
            </a:extLst>
          </p:cNvPr>
          <p:cNvCxnSpPr/>
          <p:nvPr/>
        </p:nvCxnSpPr>
        <p:spPr>
          <a:xfrm>
            <a:off x="435588" y="4021157"/>
            <a:ext cx="791519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0167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3789A002-5E64-E5CE-8CE0-25C45FA3ACF1}"/>
              </a:ext>
            </a:extLst>
          </p:cNvPr>
          <p:cNvSpPr>
            <a:spLocks noGrp="1"/>
          </p:cNvSpPr>
          <p:nvPr>
            <p:ph sz="quarter" idx="13"/>
          </p:nvPr>
        </p:nvSpPr>
        <p:spPr>
          <a:xfrm>
            <a:off x="435588" y="602696"/>
            <a:ext cx="7340485" cy="3085678"/>
          </a:xfrm>
        </p:spPr>
        <p:txBody>
          <a:bodyPr/>
          <a:lstStyle/>
          <a:p>
            <a:pPr marL="0" indent="0">
              <a:buNone/>
            </a:pPr>
            <a:r>
              <a:rPr lang="nb-NO" sz="2000" b="1" dirty="0"/>
              <a:t>Situasjon 8	</a:t>
            </a:r>
          </a:p>
          <a:p>
            <a:pPr marL="0" indent="0">
              <a:buNone/>
            </a:pPr>
            <a:r>
              <a:rPr lang="nb-NO" sz="1600" dirty="0"/>
              <a:t>Ledergruppen du er en del av har hatt samhandlingsutfordringer og ønsker bruke tid sammen for å ta tak i dette. Dere har besluttet at dere skal på ledersamling og mener at det å komme sammen et nytt sted vil være hensiktsmessig. En av lederne i ledergruppen har en hytte i Frankrike og dere vurderer dette som et alternativt reisemål.</a:t>
            </a:r>
          </a:p>
          <a:p>
            <a:pPr marL="0" indent="0">
              <a:buNone/>
            </a:pPr>
            <a:endParaRPr lang="nb-NO" sz="1600" dirty="0"/>
          </a:p>
          <a:p>
            <a:pPr marL="0" indent="0">
              <a:buNone/>
            </a:pPr>
            <a:r>
              <a:rPr lang="nb-NO" sz="1600" dirty="0"/>
              <a:t>Virksomheten har satt i gang arbeidet med bærekraft og et av de prioriterte områdene på bærekraftsområdet er reise. Det er lagt få kokrete føringer og rammer utover at det er et mål å reise mindre med fly og at det i hovedsak skal velges miljøvennlige løsninger.</a:t>
            </a:r>
          </a:p>
        </p:txBody>
      </p:sp>
      <p:sp>
        <p:nvSpPr>
          <p:cNvPr id="6" name="Ellipse 5">
            <a:extLst>
              <a:ext uri="{FF2B5EF4-FFF2-40B4-BE49-F238E27FC236}">
                <a16:creationId xmlns:a16="http://schemas.microsoft.com/office/drawing/2014/main" id="{7A9A81C5-CFBA-A53C-FB3A-F43B4D0D3F29}"/>
              </a:ext>
            </a:extLst>
          </p:cNvPr>
          <p:cNvSpPr/>
          <p:nvPr/>
        </p:nvSpPr>
        <p:spPr>
          <a:xfrm>
            <a:off x="8042313" y="1454254"/>
            <a:ext cx="3811837" cy="38118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dirty="0" err="1">
              <a:ln>
                <a:noFill/>
              </a:ln>
              <a:solidFill>
                <a:srgbClr val="FFFFFF"/>
              </a:solidFill>
              <a:effectLst/>
              <a:uLnTx/>
              <a:uFillTx/>
              <a:latin typeface="Arial" panose="020B0604020202020204"/>
              <a:ea typeface="+mn-ea"/>
              <a:cs typeface="+mn-cs"/>
            </a:endParaRPr>
          </a:p>
        </p:txBody>
      </p:sp>
      <p:pic>
        <p:nvPicPr>
          <p:cNvPr id="5122" name="Picture 2">
            <a:extLst>
              <a:ext uri="{FF2B5EF4-FFF2-40B4-BE49-F238E27FC236}">
                <a16:creationId xmlns:a16="http://schemas.microsoft.com/office/drawing/2014/main" id="{E4E0B695-ABB9-CADC-B7A3-6859B2FEF226}"/>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8427904" y="1914181"/>
            <a:ext cx="3029638" cy="3029638"/>
          </a:xfrm>
          <a:prstGeom prst="rect">
            <a:avLst/>
          </a:prstGeom>
          <a:noFill/>
          <a:extLst>
            <a:ext uri="{909E8E84-426E-40DD-AFC4-6F175D3DCCD1}">
              <a14:hiddenFill xmlns:a14="http://schemas.microsoft.com/office/drawing/2010/main">
                <a:solidFill>
                  <a:srgbClr val="FFFFFF"/>
                </a:solidFill>
              </a14:hiddenFill>
            </a:ext>
          </a:extLst>
        </p:spPr>
      </p:pic>
      <p:sp>
        <p:nvSpPr>
          <p:cNvPr id="8" name="Plassholder for innhold 9">
            <a:extLst>
              <a:ext uri="{FF2B5EF4-FFF2-40B4-BE49-F238E27FC236}">
                <a16:creationId xmlns:a16="http://schemas.microsoft.com/office/drawing/2014/main" id="{B04F96C5-71CF-9247-C963-394F5313A5CB}"/>
              </a:ext>
            </a:extLst>
          </p:cNvPr>
          <p:cNvSpPr txBox="1">
            <a:spLocks/>
          </p:cNvSpPr>
          <p:nvPr/>
        </p:nvSpPr>
        <p:spPr>
          <a:xfrm>
            <a:off x="435588" y="4448986"/>
            <a:ext cx="6118035" cy="1634149"/>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r>
              <a:rPr kumimoji="0" lang="nb-NO" sz="1800" b="1" i="0" u="none" strike="noStrike" kern="1200" cap="none" spc="0" normalizeH="0" baseline="0" noProof="0" dirty="0">
                <a:ln>
                  <a:noFill/>
                </a:ln>
                <a:solidFill>
                  <a:srgbClr val="FFFFFF"/>
                </a:solidFill>
                <a:effectLst/>
                <a:uLnTx/>
                <a:uFillTx/>
                <a:latin typeface="Arial" panose="020B0604020202020204"/>
                <a:ea typeface="+mn-ea"/>
                <a:cs typeface="+mn-cs"/>
              </a:rPr>
              <a:t>Refleksjonsspørsmål:</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Hvilke hensyn må veies opp mot hverandre her?</a:t>
            </a:r>
            <a:endParaRPr kumimoji="0" lang="nb-NO" sz="2000" b="0" i="0" u="none" strike="noStrike" kern="1200" cap="none" spc="0" normalizeH="0" baseline="0" noProof="0" dirty="0">
              <a:ln>
                <a:noFill/>
              </a:ln>
              <a:solidFill>
                <a:srgbClr val="002060"/>
              </a:solidFill>
              <a:effectLst/>
              <a:uLnTx/>
              <a:uFillTx/>
              <a:latin typeface="Arial" panose="020B0604020202020204"/>
              <a:ea typeface="+mn-ea"/>
              <a:cs typeface="+mn-cs"/>
            </a:endParaRP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Hva bør ledergruppen gjøre i denne situasjonen?</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Hvordan kan du som </a:t>
            </a:r>
            <a:r>
              <a:rPr kumimoji="0" lang="nb-NO" sz="1600" b="0" i="0" u="none" strike="noStrike" kern="1200" cap="none" spc="0" normalizeH="0" baseline="0" noProof="0" dirty="0" err="1">
                <a:ln>
                  <a:noFill/>
                </a:ln>
                <a:solidFill>
                  <a:srgbClr val="FFFFFF"/>
                </a:solidFill>
                <a:effectLst/>
                <a:uLnTx/>
                <a:uFillTx/>
                <a:latin typeface="Arial" panose="020B0604020202020204"/>
                <a:ea typeface="+mn-ea"/>
                <a:cs typeface="+mn-cs"/>
              </a:rPr>
              <a:t>enkeltleder</a:t>
            </a: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 ta tak i problemstillingen?</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endParaRPr kumimoji="0" lang="nb-NO"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10" name="Rett linje 9">
            <a:extLst>
              <a:ext uri="{FF2B5EF4-FFF2-40B4-BE49-F238E27FC236}">
                <a16:creationId xmlns:a16="http://schemas.microsoft.com/office/drawing/2014/main" id="{D59F388C-0A19-E4F7-CF76-12692D5E993B}"/>
              </a:ext>
            </a:extLst>
          </p:cNvPr>
          <p:cNvCxnSpPr/>
          <p:nvPr/>
        </p:nvCxnSpPr>
        <p:spPr>
          <a:xfrm>
            <a:off x="435588" y="4021157"/>
            <a:ext cx="791519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1014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FØ ppt mal">
  <a:themeElements>
    <a:clrScheme name="DFØ-farger med mørk blå">
      <a:dk1>
        <a:srgbClr val="000000"/>
      </a:dk1>
      <a:lt1>
        <a:srgbClr val="FFFFFF"/>
      </a:lt1>
      <a:dk2>
        <a:srgbClr val="012A4C"/>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b="1"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Blå">
      <a:srgbClr val="0085C0"/>
    </a:custClr>
    <a:custClr name="Grønn">
      <a:srgbClr val="0A8E6E"/>
    </a:custClr>
    <a:custClr name="Oransje">
      <a:srgbClr val="F0A519"/>
    </a:custClr>
    <a:custClr name="Rød">
      <a:srgbClr val="CA0D47"/>
    </a:custClr>
    <a:custClr name="Mørk turkis">
      <a:srgbClr val="0099AB"/>
    </a:custClr>
    <a:custClr name="Mørk blå">
      <a:srgbClr val="0D3B73"/>
    </a:custClr>
    <a:custClr name="Sort">
      <a:srgbClr val="000000"/>
    </a:custClr>
  </a:custClrLst>
  <a:extLst>
    <a:ext uri="{05A4C25C-085E-4340-85A3-A5531E510DB2}">
      <thm15:themeFamily xmlns:thm15="http://schemas.microsoft.com/office/thememl/2012/main" name="Ny PowerPoint mal DFØ 22.05.24.pptx" id="{52AD4621-6510-47E8-BC1F-EA2464DD74E8}" vid="{D5D6A05E-BEEA-4C57-A308-02C17FABAED5}"/>
    </a:ext>
  </a:extLst>
</a:theme>
</file>

<file path=docMetadata/LabelInfo.xml><?xml version="1.0" encoding="utf-8"?>
<clbl:labelList xmlns:clbl="http://schemas.microsoft.com/office/2020/mipLabelMetadata">
  <clbl:label id="{1a91f966-247e-497b-bee6-09072f7ea02a}" enabled="0" method="" siteId="{1a91f966-247e-497b-bee6-09072f7ea02a}" removed="1"/>
</clbl:labelList>
</file>

<file path=docProps/app.xml><?xml version="1.0" encoding="utf-8"?>
<Properties xmlns="http://schemas.openxmlformats.org/officeDocument/2006/extended-properties" xmlns:vt="http://schemas.openxmlformats.org/officeDocument/2006/docPropsVTypes">
  <TotalTime>0</TotalTime>
  <Words>1277</Words>
  <Application>Microsoft Office PowerPoint</Application>
  <PresentationFormat>Widescreen</PresentationFormat>
  <Paragraphs>72</Paragraphs>
  <Slides>10</Slides>
  <Notes>0</Notes>
  <HiddenSlides>0</HiddenSlides>
  <MMClips>0</MMClips>
  <ScaleCrop>false</ScaleCrop>
  <HeadingPairs>
    <vt:vector size="6" baseType="variant">
      <vt:variant>
        <vt:lpstr>Brukte skrifter</vt:lpstr>
      </vt:variant>
      <vt:variant>
        <vt:i4>4</vt:i4>
      </vt:variant>
      <vt:variant>
        <vt:lpstr>Tema</vt:lpstr>
      </vt:variant>
      <vt:variant>
        <vt:i4>2</vt:i4>
      </vt:variant>
      <vt:variant>
        <vt:lpstr>Lysbildetitler</vt:lpstr>
      </vt:variant>
      <vt:variant>
        <vt:i4>10</vt:i4>
      </vt:variant>
    </vt:vector>
  </HeadingPairs>
  <TitlesOfParts>
    <vt:vector size="16" baseType="lpstr">
      <vt:lpstr>Aptos</vt:lpstr>
      <vt:lpstr>Aptos Display</vt:lpstr>
      <vt:lpstr>Arial</vt:lpstr>
      <vt:lpstr>System Font Regular</vt:lpstr>
      <vt:lpstr>Office-tema</vt:lpstr>
      <vt:lpstr>DFØ ppt mal</vt:lpstr>
      <vt:lpstr>Snakk om bærekraft</vt:lpstr>
      <vt:lpstr>Introduksjon til dilemmakort </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2025-10-12T08:43:05Z</dcterms:created>
  <dcterms:modified xsi:type="dcterms:W3CDTF">2025-10-12T08:43:17Z</dcterms:modified>
</cp:coreProperties>
</file>